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4" r:id="rId4"/>
    <p:sldId id="265" r:id="rId5"/>
    <p:sldId id="275" r:id="rId6"/>
    <p:sldId id="279" r:id="rId7"/>
    <p:sldId id="280" r:id="rId8"/>
    <p:sldId id="276" r:id="rId9"/>
    <p:sldId id="278" r:id="rId10"/>
    <p:sldId id="277" r:id="rId11"/>
    <p:sldId id="281" r:id="rId12"/>
    <p:sldId id="284" r:id="rId13"/>
    <p:sldId id="283" r:id="rId14"/>
    <p:sldId id="285" r:id="rId15"/>
  </p:sldIdLst>
  <p:sldSz cx="21580475" cy="12103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7D9"/>
    <a:srgbClr val="FFB279"/>
    <a:srgbClr val="00ADD8"/>
    <a:srgbClr val="80DAE5"/>
    <a:srgbClr val="2F4B5C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>
      <p:cViewPr varScale="1">
        <p:scale>
          <a:sx n="62" d="100"/>
          <a:sy n="62" d="100"/>
        </p:scale>
        <p:origin x="57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8A4D3-A300-41BD-B1C6-BB2805F99C79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77863" y="1143000"/>
            <a:ext cx="5502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E697-ADDA-4F85-818C-5171A622E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6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5" y="2222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38D9B7ED-ED71-4B21-880E-442951DD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149" y="8032936"/>
            <a:ext cx="89709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지하철도</a:t>
            </a:r>
            <a:r>
              <a:rPr lang="en-US" altLang="ko-KR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999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149" y="6203950"/>
            <a:ext cx="8970963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대구 지하철 </a:t>
            </a:r>
            <a:r>
              <a:rPr kumimoji="0" lang="ko-KR" altLang="en-US" sz="8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알리미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Line 22">
            <a:extLst>
              <a:ext uri="{FF2B5EF4-FFF2-40B4-BE49-F238E27FC236}">
                <a16:creationId xmlns:a16="http://schemas.microsoft.com/office/drawing/2014/main" id="{B19744EE-62B2-492B-A348-062A29F04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150" y="7754938"/>
            <a:ext cx="8970963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8" name="Picture 4" descr="Sub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56" y="2470150"/>
            <a:ext cx="3490119" cy="34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231437" y="5016500"/>
            <a:ext cx="9360000" cy="5963500"/>
          </a:xfrm>
          <a:prstGeom prst="rect">
            <a:avLst/>
          </a:prstGeom>
          <a:noFill/>
          <a:ln>
            <a:solidFill>
              <a:srgbClr val="2F4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챗봇의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기본 기능을 활용하여 지하철 노선도 출력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시나리오를 더 만들어서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도착시간과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따로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 발화에 적당한 발화 데이터를 입력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봇 응답으로 이미지 응답을 데이터로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보냄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1103290" y="1146703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7" y="3841750"/>
            <a:ext cx="9360000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9312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기본 기능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</a:t>
            </a:r>
            <a:endParaRPr kumimoji="0" lang="en-US" altLang="ko-KR" sz="7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6" name="Picture 4" descr="Robot fr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09" y="142432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273" y="4996434"/>
            <a:ext cx="9580564" cy="669391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3236" y="2340000"/>
            <a:ext cx="7046120" cy="8407899"/>
            <a:chOff x="643236" y="2340000"/>
            <a:chExt cx="7046120" cy="84078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b="15591"/>
            <a:stretch/>
          </p:blipFill>
          <p:spPr>
            <a:xfrm>
              <a:off x="648000" y="2340000"/>
              <a:ext cx="7041356" cy="729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t="14785"/>
            <a:stretch/>
          </p:blipFill>
          <p:spPr>
            <a:xfrm>
              <a:off x="643236" y="3385272"/>
              <a:ext cx="7041356" cy="7362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7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E6ABACF5-688F-4816-BCF3-F76360552E7E}"/>
              </a:ext>
            </a:extLst>
          </p:cNvPr>
          <p:cNvSpPr>
            <a:spLocks/>
          </p:cNvSpPr>
          <p:nvPr/>
        </p:nvSpPr>
        <p:spPr bwMode="auto">
          <a:xfrm>
            <a:off x="1571625" y="6154738"/>
            <a:ext cx="5334000" cy="28575"/>
          </a:xfrm>
          <a:custGeom>
            <a:avLst/>
            <a:gdLst>
              <a:gd name="T0" fmla="*/ 3352 w 3360"/>
              <a:gd name="T1" fmla="*/ 18 h 18"/>
              <a:gd name="T2" fmla="*/ 8 w 3360"/>
              <a:gd name="T3" fmla="*/ 18 h 18"/>
              <a:gd name="T4" fmla="*/ 8 w 3360"/>
              <a:gd name="T5" fmla="*/ 18 h 18"/>
              <a:gd name="T6" fmla="*/ 6 w 3360"/>
              <a:gd name="T7" fmla="*/ 18 h 18"/>
              <a:gd name="T8" fmla="*/ 2 w 3360"/>
              <a:gd name="T9" fmla="*/ 16 h 18"/>
              <a:gd name="T10" fmla="*/ 0 w 3360"/>
              <a:gd name="T11" fmla="*/ 12 h 18"/>
              <a:gd name="T12" fmla="*/ 0 w 3360"/>
              <a:gd name="T13" fmla="*/ 10 h 18"/>
              <a:gd name="T14" fmla="*/ 0 w 3360"/>
              <a:gd name="T15" fmla="*/ 10 h 18"/>
              <a:gd name="T16" fmla="*/ 0 w 3360"/>
              <a:gd name="T17" fmla="*/ 6 h 18"/>
              <a:gd name="T18" fmla="*/ 2 w 3360"/>
              <a:gd name="T19" fmla="*/ 2 h 18"/>
              <a:gd name="T20" fmla="*/ 6 w 3360"/>
              <a:gd name="T21" fmla="*/ 2 h 18"/>
              <a:gd name="T22" fmla="*/ 8 w 3360"/>
              <a:gd name="T23" fmla="*/ 0 h 18"/>
              <a:gd name="T24" fmla="*/ 3352 w 3360"/>
              <a:gd name="T25" fmla="*/ 0 h 18"/>
              <a:gd name="T26" fmla="*/ 3352 w 3360"/>
              <a:gd name="T27" fmla="*/ 0 h 18"/>
              <a:gd name="T28" fmla="*/ 3356 w 3360"/>
              <a:gd name="T29" fmla="*/ 2 h 18"/>
              <a:gd name="T30" fmla="*/ 3358 w 3360"/>
              <a:gd name="T31" fmla="*/ 2 h 18"/>
              <a:gd name="T32" fmla="*/ 3360 w 3360"/>
              <a:gd name="T33" fmla="*/ 6 h 18"/>
              <a:gd name="T34" fmla="*/ 3360 w 3360"/>
              <a:gd name="T35" fmla="*/ 10 h 18"/>
              <a:gd name="T36" fmla="*/ 3360 w 3360"/>
              <a:gd name="T37" fmla="*/ 10 h 18"/>
              <a:gd name="T38" fmla="*/ 3360 w 3360"/>
              <a:gd name="T39" fmla="*/ 12 h 18"/>
              <a:gd name="T40" fmla="*/ 3358 w 3360"/>
              <a:gd name="T41" fmla="*/ 16 h 18"/>
              <a:gd name="T42" fmla="*/ 3356 w 3360"/>
              <a:gd name="T43" fmla="*/ 18 h 18"/>
              <a:gd name="T44" fmla="*/ 3352 w 3360"/>
              <a:gd name="T45" fmla="*/ 18 h 18"/>
              <a:gd name="T46" fmla="*/ 3352 w 3360"/>
              <a:gd name="T4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60" h="18">
                <a:moveTo>
                  <a:pt x="3352" y="18"/>
                </a:moveTo>
                <a:lnTo>
                  <a:pt x="8" y="18"/>
                </a:lnTo>
                <a:lnTo>
                  <a:pt x="8" y="18"/>
                </a:lnTo>
                <a:lnTo>
                  <a:pt x="6" y="18"/>
                </a:lnTo>
                <a:lnTo>
                  <a:pt x="2" y="16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2"/>
                </a:lnTo>
                <a:lnTo>
                  <a:pt x="6" y="2"/>
                </a:lnTo>
                <a:lnTo>
                  <a:pt x="8" y="0"/>
                </a:lnTo>
                <a:lnTo>
                  <a:pt x="3352" y="0"/>
                </a:lnTo>
                <a:lnTo>
                  <a:pt x="3352" y="0"/>
                </a:lnTo>
                <a:lnTo>
                  <a:pt x="3356" y="2"/>
                </a:lnTo>
                <a:lnTo>
                  <a:pt x="3358" y="2"/>
                </a:lnTo>
                <a:lnTo>
                  <a:pt x="3360" y="6"/>
                </a:lnTo>
                <a:lnTo>
                  <a:pt x="3360" y="10"/>
                </a:lnTo>
                <a:lnTo>
                  <a:pt x="3360" y="10"/>
                </a:lnTo>
                <a:lnTo>
                  <a:pt x="3360" y="12"/>
                </a:lnTo>
                <a:lnTo>
                  <a:pt x="3358" y="16"/>
                </a:lnTo>
                <a:lnTo>
                  <a:pt x="3356" y="18"/>
                </a:lnTo>
                <a:lnTo>
                  <a:pt x="3352" y="18"/>
                </a:lnTo>
                <a:lnTo>
                  <a:pt x="3352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0DF88789-158A-42A7-ABEE-C7556373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858000"/>
            <a:ext cx="3904274" cy="28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도착시간 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lang="en-US" altLang="ko-KR" sz="2500" dirty="0" smtClean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ko-KR" sz="25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도착시간 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lang="en-US" altLang="ko-KR" sz="2500" dirty="0" smtClean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ko-KR" sz="25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노선도 호출</a:t>
            </a:r>
            <a:endParaRPr lang="en-US" altLang="ko-KR" sz="2500" dirty="0" smtClean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" name="Rectangle 33">
            <a:extLst>
              <a:ext uri="{FF2B5EF4-FFF2-40B4-BE49-F238E27FC236}">
                <a16:creationId xmlns:a16="http://schemas.microsoft.com/office/drawing/2014/main" id="{2328188E-F995-443D-A85D-57F291B0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3784111"/>
            <a:ext cx="528670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대구</a:t>
            </a:r>
            <a:endParaRPr kumimoji="0" lang="en-US" altLang="ko-KR" sz="6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지하철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알리미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영상_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837" y="615608"/>
            <a:ext cx="8491746" cy="114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486764" y="3044329"/>
            <a:ext cx="1800000" cy="2701398"/>
            <a:chOff x="2344241" y="2342426"/>
            <a:chExt cx="1800000" cy="2701398"/>
          </a:xfrm>
        </p:grpSpPr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B96223E4-0E8B-4BEC-898E-86496CE4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214" y="4289771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err="1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정효재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4241" y="2342426"/>
              <a:ext cx="1800000" cy="1800000"/>
              <a:chOff x="1901100" y="2969486"/>
              <a:chExt cx="4489200" cy="4489200"/>
            </a:xfrm>
            <a:solidFill>
              <a:srgbClr val="00ADD8"/>
            </a:solidFill>
          </p:grpSpPr>
          <p:sp>
            <p:nvSpPr>
              <p:cNvPr id="2" name="타원 1"/>
              <p:cNvSpPr/>
              <p:nvPr/>
            </p:nvSpPr>
            <p:spPr>
              <a:xfrm>
                <a:off x="1901100" y="2969486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03" b="49381"/>
              <a:stretch/>
            </p:blipFill>
            <p:spPr bwMode="auto">
              <a:xfrm>
                <a:off x="2966189" y="3979805"/>
                <a:ext cx="2413848" cy="2468563"/>
              </a:xfrm>
              <a:prstGeom prst="rect">
                <a:avLst/>
              </a:prstGeom>
              <a:grpFill/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2497756" y="6988635"/>
            <a:ext cx="1800000" cy="2656273"/>
            <a:chOff x="1659556" y="6001692"/>
            <a:chExt cx="1800000" cy="2656273"/>
          </a:xfrm>
        </p:grpSpPr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6DE017F8-7A47-47EA-A90D-3FC96E7BC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97" y="7903912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900" b="1" dirty="0" smtClean="0">
                  <a:solidFill>
                    <a:srgbClr val="FFB27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최종</a:t>
              </a: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FFB279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현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659556" y="6001692"/>
              <a:ext cx="1800000" cy="1800000"/>
              <a:chOff x="6283325" y="2851150"/>
              <a:chExt cx="4489200" cy="4489200"/>
            </a:xfrm>
            <a:solidFill>
              <a:srgbClr val="80DAE5"/>
            </a:solidFill>
          </p:grpSpPr>
          <p:sp>
            <p:nvSpPr>
              <p:cNvPr id="4" name="타원 3"/>
              <p:cNvSpPr/>
              <p:nvPr/>
            </p:nvSpPr>
            <p:spPr>
              <a:xfrm>
                <a:off x="6283325" y="2851150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89" b="48695"/>
              <a:stretch/>
            </p:blipFill>
            <p:spPr bwMode="auto">
              <a:xfrm>
                <a:off x="7285037" y="3841750"/>
                <a:ext cx="2443835" cy="2502021"/>
              </a:xfrm>
              <a:prstGeom prst="rect">
                <a:avLst/>
              </a:prstGeom>
              <a:grpFill/>
              <a:ln>
                <a:solidFill>
                  <a:srgbClr val="80DAE5"/>
                </a:solidFill>
              </a:ln>
              <a:extLst/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레일 포털에서 가져온 데이터를 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호선과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 별로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정제를 하는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과정은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어렵지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않았지만 많은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 투자가 필요했습니다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파일로 제공되었다면 조금 더 쉽게 개발할 수 있지 않았을까 하는 아쉬움이 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조원들과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상의 끝에 </a:t>
            </a:r>
            <a:r>
              <a:rPr lang="ko-KR" altLang="en-US" sz="3200" dirty="0" err="1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모델 구현을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잘 할 수 있었던 것 같습니다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발화 데이터를 구축할 때 데이터가 많이 필요하다는 것을 느꼈습니다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 기획을 하면서 어떻게 접근을 하고 제공하는 방법에 대해 부족함을 많이 느꼈습니다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5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486764" y="6960478"/>
            <a:ext cx="1800000" cy="2712588"/>
            <a:chOff x="11906353" y="8518750"/>
            <a:chExt cx="1800000" cy="2712588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1A3C38C2-4FE8-45CA-A31F-60EE32CC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457" y="10477285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900" b="1" dirty="0" err="1" smtClean="0">
                  <a:solidFill>
                    <a:srgbClr val="FFB27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곽우영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1906353" y="8518750"/>
              <a:ext cx="1800000" cy="1800000"/>
              <a:chOff x="16190666" y="767196"/>
              <a:chExt cx="4489200" cy="4489200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6190666" y="767196"/>
                <a:ext cx="4489200" cy="4489200"/>
              </a:xfrm>
              <a:prstGeom prst="ellipse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23" t="49381"/>
              <a:stretch/>
            </p:blipFill>
            <p:spPr bwMode="auto">
              <a:xfrm>
                <a:off x="17236122" y="1662851"/>
                <a:ext cx="2398288" cy="2468563"/>
              </a:xfrm>
              <a:prstGeom prst="rect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7" name="그룹 26"/>
          <p:cNvGrpSpPr/>
          <p:nvPr/>
        </p:nvGrpSpPr>
        <p:grpSpPr>
          <a:xfrm>
            <a:off x="2484437" y="3050608"/>
            <a:ext cx="1800000" cy="2677315"/>
            <a:chOff x="14206090" y="8556665"/>
            <a:chExt cx="1800000" cy="2677315"/>
          </a:xfrm>
        </p:grpSpPr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4B30298-FE51-4B1C-8020-7DD1CA93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8064" y="10479927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이원준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4206090" y="8556665"/>
              <a:ext cx="1800000" cy="1800000"/>
              <a:chOff x="10056813" y="1549563"/>
              <a:chExt cx="4489200" cy="44892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056813" y="1549563"/>
                <a:ext cx="4489200" cy="4489200"/>
              </a:xfrm>
              <a:prstGeom prst="ellipse">
                <a:avLst/>
              </a:prstGeom>
              <a:solidFill>
                <a:srgbClr val="80DAE5"/>
              </a:solidFill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81" r="50740"/>
              <a:stretch/>
            </p:blipFill>
            <p:spPr bwMode="auto">
              <a:xfrm>
                <a:off x="11185961" y="2562172"/>
                <a:ext cx="2402312" cy="2468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앞서 만든 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데이터의 수가 달라서 연산을 하는 과정에서 많은 오류가 발생해서 </a:t>
            </a:r>
            <a:r>
              <a:rPr lang="ko-KR" altLang="en-US" sz="3200" dirty="0" err="1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결측치를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찾고 제거하는 과정을 추가함으로 해결할 수 있었습니다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제공받은 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이용하면서 정리가 되지 않은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포함이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되어있어서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정제하는 데 많은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시간이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사용해야 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카카오톡에서 지원하는 플랫폼이 처음에 접했을 땐 어려웠지만 다음에 진행한다면 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 빠르게 작업을 할 수 있을 것 같습니다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9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5" y="2222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9" y="6326822"/>
            <a:ext cx="14859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경청해주셔서</a:t>
            </a:r>
            <a:r>
              <a:rPr kumimoji="0" lang="ko-KR" altLang="en-US" sz="9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감사합니다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8" name="Picture 4" descr="Sub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56" y="2470150"/>
            <a:ext cx="3490119" cy="34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E537ACDC-C4AA-454B-BC39-D3C2BAA3B35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E676398E-05DB-40C8-B8AD-8D2ED6C0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12980894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8661948" y="-2117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4337996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-30163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37465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3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699050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4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5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6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9017996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7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8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3391161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0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수행결과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2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7660894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평가 </a:t>
            </a: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의견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7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B7A3DAB5-D775-4C6B-94DE-41982935AD70}"/>
              </a:ext>
            </a:extLst>
          </p:cNvPr>
          <p:cNvSpPr>
            <a:spLocks/>
          </p:cNvSpPr>
          <p:nvPr/>
        </p:nvSpPr>
        <p:spPr bwMode="auto">
          <a:xfrm>
            <a:off x="16449675" y="938213"/>
            <a:ext cx="2535238" cy="2532063"/>
          </a:xfrm>
          <a:custGeom>
            <a:avLst/>
            <a:gdLst>
              <a:gd name="T0" fmla="*/ 1597 w 1597"/>
              <a:gd name="T1" fmla="*/ 838 h 1595"/>
              <a:gd name="T2" fmla="*/ 1581 w 1597"/>
              <a:gd name="T3" fmla="*/ 958 h 1595"/>
              <a:gd name="T4" fmla="*/ 1549 w 1597"/>
              <a:gd name="T5" fmla="*/ 1072 h 1595"/>
              <a:gd name="T6" fmla="*/ 1501 w 1597"/>
              <a:gd name="T7" fmla="*/ 1178 h 1595"/>
              <a:gd name="T8" fmla="*/ 1439 w 1597"/>
              <a:gd name="T9" fmla="*/ 1276 h 1595"/>
              <a:gd name="T10" fmla="*/ 1363 w 1597"/>
              <a:gd name="T11" fmla="*/ 1361 h 1595"/>
              <a:gd name="T12" fmla="*/ 1277 w 1597"/>
              <a:gd name="T13" fmla="*/ 1437 h 1595"/>
              <a:gd name="T14" fmla="*/ 1179 w 1597"/>
              <a:gd name="T15" fmla="*/ 1499 h 1595"/>
              <a:gd name="T16" fmla="*/ 1074 w 1597"/>
              <a:gd name="T17" fmla="*/ 1547 h 1595"/>
              <a:gd name="T18" fmla="*/ 960 w 1597"/>
              <a:gd name="T19" fmla="*/ 1579 h 1595"/>
              <a:gd name="T20" fmla="*/ 840 w 1597"/>
              <a:gd name="T21" fmla="*/ 1595 h 1595"/>
              <a:gd name="T22" fmla="*/ 758 w 1597"/>
              <a:gd name="T23" fmla="*/ 1595 h 1595"/>
              <a:gd name="T24" fmla="*/ 638 w 1597"/>
              <a:gd name="T25" fmla="*/ 1579 h 1595"/>
              <a:gd name="T26" fmla="*/ 525 w 1597"/>
              <a:gd name="T27" fmla="*/ 1547 h 1595"/>
              <a:gd name="T28" fmla="*/ 419 w 1597"/>
              <a:gd name="T29" fmla="*/ 1499 h 1595"/>
              <a:gd name="T30" fmla="*/ 321 w 1597"/>
              <a:gd name="T31" fmla="*/ 1437 h 1595"/>
              <a:gd name="T32" fmla="*/ 233 w 1597"/>
              <a:gd name="T33" fmla="*/ 1361 h 1595"/>
              <a:gd name="T34" fmla="*/ 159 w 1597"/>
              <a:gd name="T35" fmla="*/ 1276 h 1595"/>
              <a:gd name="T36" fmla="*/ 97 w 1597"/>
              <a:gd name="T37" fmla="*/ 1178 h 1595"/>
              <a:gd name="T38" fmla="*/ 49 w 1597"/>
              <a:gd name="T39" fmla="*/ 1072 h 1595"/>
              <a:gd name="T40" fmla="*/ 16 w 1597"/>
              <a:gd name="T41" fmla="*/ 958 h 1595"/>
              <a:gd name="T42" fmla="*/ 2 w 1597"/>
              <a:gd name="T43" fmla="*/ 838 h 1595"/>
              <a:gd name="T44" fmla="*/ 2 w 1597"/>
              <a:gd name="T45" fmla="*/ 757 h 1595"/>
              <a:gd name="T46" fmla="*/ 16 w 1597"/>
              <a:gd name="T47" fmla="*/ 637 h 1595"/>
              <a:gd name="T48" fmla="*/ 49 w 1597"/>
              <a:gd name="T49" fmla="*/ 523 h 1595"/>
              <a:gd name="T50" fmla="*/ 97 w 1597"/>
              <a:gd name="T51" fmla="*/ 417 h 1595"/>
              <a:gd name="T52" fmla="*/ 159 w 1597"/>
              <a:gd name="T53" fmla="*/ 319 h 1595"/>
              <a:gd name="T54" fmla="*/ 233 w 1597"/>
              <a:gd name="T55" fmla="*/ 233 h 1595"/>
              <a:gd name="T56" fmla="*/ 321 w 1597"/>
              <a:gd name="T57" fmla="*/ 158 h 1595"/>
              <a:gd name="T58" fmla="*/ 419 w 1597"/>
              <a:gd name="T59" fmla="*/ 96 h 1595"/>
              <a:gd name="T60" fmla="*/ 525 w 1597"/>
              <a:gd name="T61" fmla="*/ 48 h 1595"/>
              <a:gd name="T62" fmla="*/ 638 w 1597"/>
              <a:gd name="T63" fmla="*/ 16 h 1595"/>
              <a:gd name="T64" fmla="*/ 758 w 1597"/>
              <a:gd name="T65" fmla="*/ 0 h 1595"/>
              <a:gd name="T66" fmla="*/ 840 w 1597"/>
              <a:gd name="T67" fmla="*/ 0 h 1595"/>
              <a:gd name="T68" fmla="*/ 960 w 1597"/>
              <a:gd name="T69" fmla="*/ 16 h 1595"/>
              <a:gd name="T70" fmla="*/ 1074 w 1597"/>
              <a:gd name="T71" fmla="*/ 48 h 1595"/>
              <a:gd name="T72" fmla="*/ 1179 w 1597"/>
              <a:gd name="T73" fmla="*/ 96 h 1595"/>
              <a:gd name="T74" fmla="*/ 1277 w 1597"/>
              <a:gd name="T75" fmla="*/ 158 h 1595"/>
              <a:gd name="T76" fmla="*/ 1363 w 1597"/>
              <a:gd name="T77" fmla="*/ 233 h 1595"/>
              <a:gd name="T78" fmla="*/ 1439 w 1597"/>
              <a:gd name="T79" fmla="*/ 319 h 1595"/>
              <a:gd name="T80" fmla="*/ 1501 w 1597"/>
              <a:gd name="T81" fmla="*/ 417 h 1595"/>
              <a:gd name="T82" fmla="*/ 1549 w 1597"/>
              <a:gd name="T83" fmla="*/ 523 h 1595"/>
              <a:gd name="T84" fmla="*/ 1581 w 1597"/>
              <a:gd name="T85" fmla="*/ 637 h 1595"/>
              <a:gd name="T86" fmla="*/ 1597 w 1597"/>
              <a:gd name="T87" fmla="*/ 75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5">
                <a:moveTo>
                  <a:pt x="1597" y="796"/>
                </a:moveTo>
                <a:lnTo>
                  <a:pt x="1597" y="796"/>
                </a:lnTo>
                <a:lnTo>
                  <a:pt x="1597" y="838"/>
                </a:lnTo>
                <a:lnTo>
                  <a:pt x="1593" y="878"/>
                </a:lnTo>
                <a:lnTo>
                  <a:pt x="1589" y="918"/>
                </a:lnTo>
                <a:lnTo>
                  <a:pt x="1581" y="958"/>
                </a:lnTo>
                <a:lnTo>
                  <a:pt x="1573" y="996"/>
                </a:lnTo>
                <a:lnTo>
                  <a:pt x="1561" y="1034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3"/>
                </a:lnTo>
                <a:lnTo>
                  <a:pt x="1363" y="1361"/>
                </a:lnTo>
                <a:lnTo>
                  <a:pt x="1335" y="1389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59"/>
                </a:lnTo>
                <a:lnTo>
                  <a:pt x="998" y="1571"/>
                </a:lnTo>
                <a:lnTo>
                  <a:pt x="960" y="1579"/>
                </a:lnTo>
                <a:lnTo>
                  <a:pt x="920" y="1587"/>
                </a:lnTo>
                <a:lnTo>
                  <a:pt x="880" y="1591"/>
                </a:lnTo>
                <a:lnTo>
                  <a:pt x="840" y="1595"/>
                </a:lnTo>
                <a:lnTo>
                  <a:pt x="798" y="1595"/>
                </a:lnTo>
                <a:lnTo>
                  <a:pt x="798" y="1595"/>
                </a:lnTo>
                <a:lnTo>
                  <a:pt x="758" y="1595"/>
                </a:lnTo>
                <a:lnTo>
                  <a:pt x="716" y="1591"/>
                </a:lnTo>
                <a:lnTo>
                  <a:pt x="676" y="1587"/>
                </a:lnTo>
                <a:lnTo>
                  <a:pt x="638" y="1579"/>
                </a:lnTo>
                <a:lnTo>
                  <a:pt x="599" y="1571"/>
                </a:lnTo>
                <a:lnTo>
                  <a:pt x="561" y="1559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89"/>
                </a:lnTo>
                <a:lnTo>
                  <a:pt x="233" y="1361"/>
                </a:lnTo>
                <a:lnTo>
                  <a:pt x="207" y="1333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4"/>
                </a:lnTo>
                <a:lnTo>
                  <a:pt x="26" y="996"/>
                </a:lnTo>
                <a:lnTo>
                  <a:pt x="16" y="958"/>
                </a:lnTo>
                <a:lnTo>
                  <a:pt x="10" y="918"/>
                </a:lnTo>
                <a:lnTo>
                  <a:pt x="4" y="878"/>
                </a:lnTo>
                <a:lnTo>
                  <a:pt x="2" y="838"/>
                </a:lnTo>
                <a:lnTo>
                  <a:pt x="0" y="796"/>
                </a:lnTo>
                <a:lnTo>
                  <a:pt x="0" y="796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19"/>
                </a:lnTo>
                <a:lnTo>
                  <a:pt x="183" y="289"/>
                </a:lnTo>
                <a:lnTo>
                  <a:pt x="207" y="261"/>
                </a:lnTo>
                <a:lnTo>
                  <a:pt x="233" y="233"/>
                </a:lnTo>
                <a:lnTo>
                  <a:pt x="261" y="206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4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4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6"/>
                </a:lnTo>
                <a:lnTo>
                  <a:pt x="1363" y="233"/>
                </a:lnTo>
                <a:lnTo>
                  <a:pt x="1389" y="261"/>
                </a:lnTo>
                <a:lnTo>
                  <a:pt x="1415" y="289"/>
                </a:lnTo>
                <a:lnTo>
                  <a:pt x="1439" y="319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6"/>
                </a:lnTo>
                <a:lnTo>
                  <a:pt x="1597" y="79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EFDFDAD-8CB5-4417-821D-BB82B2C48E8E}"/>
              </a:ext>
            </a:extLst>
          </p:cNvPr>
          <p:cNvSpPr>
            <a:spLocks noEditPoints="1"/>
          </p:cNvSpPr>
          <p:nvPr/>
        </p:nvSpPr>
        <p:spPr bwMode="auto">
          <a:xfrm>
            <a:off x="16991013" y="1565275"/>
            <a:ext cx="1450975" cy="1452563"/>
          </a:xfrm>
          <a:custGeom>
            <a:avLst/>
            <a:gdLst>
              <a:gd name="T0" fmla="*/ 912 w 914"/>
              <a:gd name="T1" fmla="*/ 447 h 915"/>
              <a:gd name="T2" fmla="*/ 777 w 914"/>
              <a:gd name="T3" fmla="*/ 84 h 915"/>
              <a:gd name="T4" fmla="*/ 769 w 914"/>
              <a:gd name="T5" fmla="*/ 78 h 915"/>
              <a:gd name="T6" fmla="*/ 533 w 914"/>
              <a:gd name="T7" fmla="*/ 40 h 915"/>
              <a:gd name="T8" fmla="*/ 479 w 914"/>
              <a:gd name="T9" fmla="*/ 2 h 915"/>
              <a:gd name="T10" fmla="*/ 413 w 914"/>
              <a:gd name="T11" fmla="*/ 10 h 915"/>
              <a:gd name="T12" fmla="*/ 256 w 914"/>
              <a:gd name="T13" fmla="*/ 52 h 915"/>
              <a:gd name="T14" fmla="*/ 144 w 914"/>
              <a:gd name="T15" fmla="*/ 78 h 915"/>
              <a:gd name="T16" fmla="*/ 138 w 914"/>
              <a:gd name="T17" fmla="*/ 86 h 915"/>
              <a:gd name="T18" fmla="*/ 0 w 914"/>
              <a:gd name="T19" fmla="*/ 449 h 915"/>
              <a:gd name="T20" fmla="*/ 0 w 914"/>
              <a:gd name="T21" fmla="*/ 467 h 915"/>
              <a:gd name="T22" fmla="*/ 44 w 914"/>
              <a:gd name="T23" fmla="*/ 539 h 915"/>
              <a:gd name="T24" fmla="*/ 166 w 914"/>
              <a:gd name="T25" fmla="*/ 573 h 915"/>
              <a:gd name="T26" fmla="*/ 281 w 914"/>
              <a:gd name="T27" fmla="*/ 511 h 915"/>
              <a:gd name="T28" fmla="*/ 301 w 914"/>
              <a:gd name="T29" fmla="*/ 455 h 915"/>
              <a:gd name="T30" fmla="*/ 164 w 914"/>
              <a:gd name="T31" fmla="*/ 228 h 915"/>
              <a:gd name="T32" fmla="*/ 381 w 914"/>
              <a:gd name="T33" fmla="*/ 140 h 915"/>
              <a:gd name="T34" fmla="*/ 431 w 914"/>
              <a:gd name="T35" fmla="*/ 417 h 915"/>
              <a:gd name="T36" fmla="*/ 381 w 914"/>
              <a:gd name="T37" fmla="*/ 489 h 915"/>
              <a:gd name="T38" fmla="*/ 287 w 914"/>
              <a:gd name="T39" fmla="*/ 851 h 915"/>
              <a:gd name="T40" fmla="*/ 234 w 914"/>
              <a:gd name="T41" fmla="*/ 903 h 915"/>
              <a:gd name="T42" fmla="*/ 667 w 914"/>
              <a:gd name="T43" fmla="*/ 915 h 915"/>
              <a:gd name="T44" fmla="*/ 681 w 914"/>
              <a:gd name="T45" fmla="*/ 903 h 915"/>
              <a:gd name="T46" fmla="*/ 627 w 914"/>
              <a:gd name="T47" fmla="*/ 851 h 915"/>
              <a:gd name="T48" fmla="*/ 533 w 914"/>
              <a:gd name="T49" fmla="*/ 489 h 915"/>
              <a:gd name="T50" fmla="*/ 483 w 914"/>
              <a:gd name="T51" fmla="*/ 417 h 915"/>
              <a:gd name="T52" fmla="*/ 533 w 914"/>
              <a:gd name="T53" fmla="*/ 140 h 915"/>
              <a:gd name="T54" fmla="*/ 615 w 914"/>
              <a:gd name="T55" fmla="*/ 447 h 915"/>
              <a:gd name="T56" fmla="*/ 613 w 914"/>
              <a:gd name="T57" fmla="*/ 455 h 915"/>
              <a:gd name="T58" fmla="*/ 633 w 914"/>
              <a:gd name="T59" fmla="*/ 511 h 915"/>
              <a:gd name="T60" fmla="*/ 749 w 914"/>
              <a:gd name="T61" fmla="*/ 573 h 915"/>
              <a:gd name="T62" fmla="*/ 870 w 914"/>
              <a:gd name="T63" fmla="*/ 539 h 915"/>
              <a:gd name="T64" fmla="*/ 914 w 914"/>
              <a:gd name="T65" fmla="*/ 467 h 915"/>
              <a:gd name="T66" fmla="*/ 128 w 914"/>
              <a:gd name="T67" fmla="*/ 543 h 915"/>
              <a:gd name="T68" fmla="*/ 28 w 914"/>
              <a:gd name="T69" fmla="*/ 469 h 915"/>
              <a:gd name="T70" fmla="*/ 214 w 914"/>
              <a:gd name="T71" fmla="*/ 533 h 915"/>
              <a:gd name="T72" fmla="*/ 150 w 914"/>
              <a:gd name="T73" fmla="*/ 258 h 915"/>
              <a:gd name="T74" fmla="*/ 369 w 914"/>
              <a:gd name="T75" fmla="*/ 68 h 915"/>
              <a:gd name="T76" fmla="*/ 369 w 914"/>
              <a:gd name="T77" fmla="*/ 112 h 915"/>
              <a:gd name="T78" fmla="*/ 283 w 914"/>
              <a:gd name="T79" fmla="*/ 887 h 915"/>
              <a:gd name="T80" fmla="*/ 435 w 914"/>
              <a:gd name="T81" fmla="*/ 829 h 915"/>
              <a:gd name="T82" fmla="*/ 591 w 914"/>
              <a:gd name="T83" fmla="*/ 861 h 915"/>
              <a:gd name="T84" fmla="*/ 481 w 914"/>
              <a:gd name="T85" fmla="*/ 801 h 915"/>
              <a:gd name="T86" fmla="*/ 411 w 914"/>
              <a:gd name="T87" fmla="*/ 471 h 915"/>
              <a:gd name="T88" fmla="*/ 457 w 914"/>
              <a:gd name="T89" fmla="*/ 441 h 915"/>
              <a:gd name="T90" fmla="*/ 505 w 914"/>
              <a:gd name="T91" fmla="*/ 479 h 915"/>
              <a:gd name="T92" fmla="*/ 421 w 914"/>
              <a:gd name="T93" fmla="*/ 142 h 915"/>
              <a:gd name="T94" fmla="*/ 395 w 914"/>
              <a:gd name="T95" fmla="*/ 78 h 915"/>
              <a:gd name="T96" fmla="*/ 457 w 914"/>
              <a:gd name="T97" fmla="*/ 28 h 915"/>
              <a:gd name="T98" fmla="*/ 515 w 914"/>
              <a:gd name="T99" fmla="*/ 66 h 915"/>
              <a:gd name="T100" fmla="*/ 501 w 914"/>
              <a:gd name="T101" fmla="*/ 134 h 915"/>
              <a:gd name="T102" fmla="*/ 545 w 914"/>
              <a:gd name="T103" fmla="*/ 112 h 915"/>
              <a:gd name="T104" fmla="*/ 589 w 914"/>
              <a:gd name="T105" fmla="*/ 72 h 915"/>
              <a:gd name="T106" fmla="*/ 587 w 914"/>
              <a:gd name="T107" fmla="*/ 108 h 915"/>
              <a:gd name="T108" fmla="*/ 765 w 914"/>
              <a:gd name="T109" fmla="*/ 545 h 915"/>
              <a:gd name="T110" fmla="*/ 657 w 914"/>
              <a:gd name="T111" fmla="*/ 499 h 915"/>
              <a:gd name="T112" fmla="*/ 860 w 914"/>
              <a:gd name="T113" fmla="*/ 511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14" h="915">
                <a:moveTo>
                  <a:pt x="914" y="455"/>
                </a:moveTo>
                <a:lnTo>
                  <a:pt x="914" y="455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2" y="447"/>
                </a:lnTo>
                <a:lnTo>
                  <a:pt x="779" y="228"/>
                </a:lnTo>
                <a:lnTo>
                  <a:pt x="779" y="90"/>
                </a:lnTo>
                <a:lnTo>
                  <a:pt x="779" y="90"/>
                </a:lnTo>
                <a:lnTo>
                  <a:pt x="777" y="86"/>
                </a:lnTo>
                <a:lnTo>
                  <a:pt x="777" y="86"/>
                </a:lnTo>
                <a:lnTo>
                  <a:pt x="777" y="84"/>
                </a:lnTo>
                <a:lnTo>
                  <a:pt x="777" y="84"/>
                </a:lnTo>
                <a:lnTo>
                  <a:pt x="775" y="82"/>
                </a:lnTo>
                <a:lnTo>
                  <a:pt x="775" y="82"/>
                </a:lnTo>
                <a:lnTo>
                  <a:pt x="773" y="80"/>
                </a:lnTo>
                <a:lnTo>
                  <a:pt x="773" y="80"/>
                </a:lnTo>
                <a:lnTo>
                  <a:pt x="771" y="78"/>
                </a:lnTo>
                <a:lnTo>
                  <a:pt x="771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15" y="64"/>
                </a:lnTo>
                <a:lnTo>
                  <a:pt x="659" y="52"/>
                </a:lnTo>
                <a:lnTo>
                  <a:pt x="597" y="46"/>
                </a:lnTo>
                <a:lnTo>
                  <a:pt x="533" y="40"/>
                </a:lnTo>
                <a:lnTo>
                  <a:pt x="533" y="40"/>
                </a:lnTo>
                <a:lnTo>
                  <a:pt x="527" y="32"/>
                </a:lnTo>
                <a:lnTo>
                  <a:pt x="519" y="24"/>
                </a:lnTo>
                <a:lnTo>
                  <a:pt x="509" y="16"/>
                </a:lnTo>
                <a:lnTo>
                  <a:pt x="501" y="10"/>
                </a:lnTo>
                <a:lnTo>
                  <a:pt x="491" y="6"/>
                </a:lnTo>
                <a:lnTo>
                  <a:pt x="479" y="2"/>
                </a:lnTo>
                <a:lnTo>
                  <a:pt x="469" y="0"/>
                </a:lnTo>
                <a:lnTo>
                  <a:pt x="457" y="0"/>
                </a:lnTo>
                <a:lnTo>
                  <a:pt x="457" y="0"/>
                </a:lnTo>
                <a:lnTo>
                  <a:pt x="445" y="0"/>
                </a:lnTo>
                <a:lnTo>
                  <a:pt x="435" y="2"/>
                </a:lnTo>
                <a:lnTo>
                  <a:pt x="423" y="6"/>
                </a:lnTo>
                <a:lnTo>
                  <a:pt x="413" y="10"/>
                </a:lnTo>
                <a:lnTo>
                  <a:pt x="403" y="16"/>
                </a:lnTo>
                <a:lnTo>
                  <a:pt x="395" y="24"/>
                </a:lnTo>
                <a:lnTo>
                  <a:pt x="387" y="32"/>
                </a:lnTo>
                <a:lnTo>
                  <a:pt x="381" y="40"/>
                </a:lnTo>
                <a:lnTo>
                  <a:pt x="381" y="40"/>
                </a:lnTo>
                <a:lnTo>
                  <a:pt x="317" y="46"/>
                </a:lnTo>
                <a:lnTo>
                  <a:pt x="256" y="52"/>
                </a:lnTo>
                <a:lnTo>
                  <a:pt x="198" y="64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4" y="78"/>
                </a:lnTo>
                <a:lnTo>
                  <a:pt x="144" y="78"/>
                </a:lnTo>
                <a:lnTo>
                  <a:pt x="142" y="80"/>
                </a:lnTo>
                <a:lnTo>
                  <a:pt x="142" y="80"/>
                </a:lnTo>
                <a:lnTo>
                  <a:pt x="140" y="82"/>
                </a:lnTo>
                <a:lnTo>
                  <a:pt x="140" y="82"/>
                </a:lnTo>
                <a:lnTo>
                  <a:pt x="138" y="84"/>
                </a:lnTo>
                <a:lnTo>
                  <a:pt x="138" y="84"/>
                </a:lnTo>
                <a:lnTo>
                  <a:pt x="138" y="86"/>
                </a:lnTo>
                <a:lnTo>
                  <a:pt x="138" y="86"/>
                </a:lnTo>
                <a:lnTo>
                  <a:pt x="136" y="90"/>
                </a:lnTo>
                <a:lnTo>
                  <a:pt x="136" y="228"/>
                </a:lnTo>
                <a:lnTo>
                  <a:pt x="2" y="447"/>
                </a:lnTo>
                <a:lnTo>
                  <a:pt x="2" y="447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67"/>
                </a:lnTo>
                <a:lnTo>
                  <a:pt x="2" y="479"/>
                </a:lnTo>
                <a:lnTo>
                  <a:pt x="6" y="489"/>
                </a:lnTo>
                <a:lnTo>
                  <a:pt x="12" y="501"/>
                </a:lnTo>
                <a:lnTo>
                  <a:pt x="18" y="511"/>
                </a:lnTo>
                <a:lnTo>
                  <a:pt x="26" y="521"/>
                </a:lnTo>
                <a:lnTo>
                  <a:pt x="34" y="529"/>
                </a:lnTo>
                <a:lnTo>
                  <a:pt x="44" y="539"/>
                </a:lnTo>
                <a:lnTo>
                  <a:pt x="66" y="553"/>
                </a:lnTo>
                <a:lnTo>
                  <a:pt x="92" y="563"/>
                </a:lnTo>
                <a:lnTo>
                  <a:pt x="120" y="571"/>
                </a:lnTo>
                <a:lnTo>
                  <a:pt x="134" y="573"/>
                </a:lnTo>
                <a:lnTo>
                  <a:pt x="150" y="573"/>
                </a:lnTo>
                <a:lnTo>
                  <a:pt x="150" y="573"/>
                </a:lnTo>
                <a:lnTo>
                  <a:pt x="166" y="573"/>
                </a:lnTo>
                <a:lnTo>
                  <a:pt x="180" y="571"/>
                </a:lnTo>
                <a:lnTo>
                  <a:pt x="208" y="563"/>
                </a:lnTo>
                <a:lnTo>
                  <a:pt x="234" y="553"/>
                </a:lnTo>
                <a:lnTo>
                  <a:pt x="256" y="539"/>
                </a:lnTo>
                <a:lnTo>
                  <a:pt x="265" y="529"/>
                </a:lnTo>
                <a:lnTo>
                  <a:pt x="275" y="521"/>
                </a:lnTo>
                <a:lnTo>
                  <a:pt x="281" y="511"/>
                </a:lnTo>
                <a:lnTo>
                  <a:pt x="289" y="501"/>
                </a:lnTo>
                <a:lnTo>
                  <a:pt x="293" y="489"/>
                </a:lnTo>
                <a:lnTo>
                  <a:pt x="297" y="479"/>
                </a:lnTo>
                <a:lnTo>
                  <a:pt x="299" y="467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7"/>
                </a:lnTo>
                <a:lnTo>
                  <a:pt x="164" y="228"/>
                </a:lnTo>
                <a:lnTo>
                  <a:pt x="164" y="108"/>
                </a:lnTo>
                <a:lnTo>
                  <a:pt x="164" y="108"/>
                </a:lnTo>
                <a:lnTo>
                  <a:pt x="214" y="120"/>
                </a:lnTo>
                <a:lnTo>
                  <a:pt x="267" y="130"/>
                </a:lnTo>
                <a:lnTo>
                  <a:pt x="323" y="136"/>
                </a:lnTo>
                <a:lnTo>
                  <a:pt x="381" y="140"/>
                </a:lnTo>
                <a:lnTo>
                  <a:pt x="381" y="140"/>
                </a:lnTo>
                <a:lnTo>
                  <a:pt x="393" y="154"/>
                </a:lnTo>
                <a:lnTo>
                  <a:pt x="407" y="166"/>
                </a:lnTo>
                <a:lnTo>
                  <a:pt x="425" y="176"/>
                </a:lnTo>
                <a:lnTo>
                  <a:pt x="443" y="180"/>
                </a:lnTo>
                <a:lnTo>
                  <a:pt x="443" y="413"/>
                </a:lnTo>
                <a:lnTo>
                  <a:pt x="443" y="413"/>
                </a:lnTo>
                <a:lnTo>
                  <a:pt x="431" y="417"/>
                </a:lnTo>
                <a:lnTo>
                  <a:pt x="419" y="423"/>
                </a:lnTo>
                <a:lnTo>
                  <a:pt x="407" y="431"/>
                </a:lnTo>
                <a:lnTo>
                  <a:pt x="399" y="439"/>
                </a:lnTo>
                <a:lnTo>
                  <a:pt x="391" y="451"/>
                </a:lnTo>
                <a:lnTo>
                  <a:pt x="385" y="463"/>
                </a:lnTo>
                <a:lnTo>
                  <a:pt x="381" y="475"/>
                </a:lnTo>
                <a:lnTo>
                  <a:pt x="381" y="489"/>
                </a:lnTo>
                <a:lnTo>
                  <a:pt x="381" y="811"/>
                </a:lnTo>
                <a:lnTo>
                  <a:pt x="381" y="811"/>
                </a:lnTo>
                <a:lnTo>
                  <a:pt x="361" y="815"/>
                </a:lnTo>
                <a:lnTo>
                  <a:pt x="341" y="823"/>
                </a:lnTo>
                <a:lnTo>
                  <a:pt x="323" y="831"/>
                </a:lnTo>
                <a:lnTo>
                  <a:pt x="305" y="841"/>
                </a:lnTo>
                <a:lnTo>
                  <a:pt x="287" y="851"/>
                </a:lnTo>
                <a:lnTo>
                  <a:pt x="269" y="863"/>
                </a:lnTo>
                <a:lnTo>
                  <a:pt x="254" y="877"/>
                </a:lnTo>
                <a:lnTo>
                  <a:pt x="238" y="891"/>
                </a:lnTo>
                <a:lnTo>
                  <a:pt x="238" y="891"/>
                </a:lnTo>
                <a:lnTo>
                  <a:pt x="236" y="895"/>
                </a:lnTo>
                <a:lnTo>
                  <a:pt x="234" y="899"/>
                </a:lnTo>
                <a:lnTo>
                  <a:pt x="234" y="903"/>
                </a:lnTo>
                <a:lnTo>
                  <a:pt x="236" y="907"/>
                </a:lnTo>
                <a:lnTo>
                  <a:pt x="236" y="907"/>
                </a:lnTo>
                <a:lnTo>
                  <a:pt x="238" y="909"/>
                </a:lnTo>
                <a:lnTo>
                  <a:pt x="240" y="913"/>
                </a:lnTo>
                <a:lnTo>
                  <a:pt x="244" y="915"/>
                </a:lnTo>
                <a:lnTo>
                  <a:pt x="248" y="915"/>
                </a:lnTo>
                <a:lnTo>
                  <a:pt x="667" y="915"/>
                </a:lnTo>
                <a:lnTo>
                  <a:pt x="667" y="915"/>
                </a:lnTo>
                <a:lnTo>
                  <a:pt x="671" y="915"/>
                </a:lnTo>
                <a:lnTo>
                  <a:pt x="675" y="913"/>
                </a:lnTo>
                <a:lnTo>
                  <a:pt x="677" y="909"/>
                </a:lnTo>
                <a:lnTo>
                  <a:pt x="679" y="907"/>
                </a:lnTo>
                <a:lnTo>
                  <a:pt x="679" y="907"/>
                </a:lnTo>
                <a:lnTo>
                  <a:pt x="681" y="903"/>
                </a:lnTo>
                <a:lnTo>
                  <a:pt x="681" y="899"/>
                </a:lnTo>
                <a:lnTo>
                  <a:pt x="679" y="895"/>
                </a:lnTo>
                <a:lnTo>
                  <a:pt x="677" y="891"/>
                </a:lnTo>
                <a:lnTo>
                  <a:pt x="677" y="891"/>
                </a:lnTo>
                <a:lnTo>
                  <a:pt x="661" y="877"/>
                </a:lnTo>
                <a:lnTo>
                  <a:pt x="645" y="863"/>
                </a:lnTo>
                <a:lnTo>
                  <a:pt x="627" y="851"/>
                </a:lnTo>
                <a:lnTo>
                  <a:pt x="609" y="841"/>
                </a:lnTo>
                <a:lnTo>
                  <a:pt x="591" y="831"/>
                </a:lnTo>
                <a:lnTo>
                  <a:pt x="573" y="823"/>
                </a:lnTo>
                <a:lnTo>
                  <a:pt x="553" y="815"/>
                </a:lnTo>
                <a:lnTo>
                  <a:pt x="533" y="811"/>
                </a:lnTo>
                <a:lnTo>
                  <a:pt x="533" y="489"/>
                </a:lnTo>
                <a:lnTo>
                  <a:pt x="533" y="489"/>
                </a:lnTo>
                <a:lnTo>
                  <a:pt x="533" y="475"/>
                </a:lnTo>
                <a:lnTo>
                  <a:pt x="529" y="463"/>
                </a:lnTo>
                <a:lnTo>
                  <a:pt x="523" y="451"/>
                </a:lnTo>
                <a:lnTo>
                  <a:pt x="515" y="439"/>
                </a:lnTo>
                <a:lnTo>
                  <a:pt x="507" y="431"/>
                </a:lnTo>
                <a:lnTo>
                  <a:pt x="495" y="423"/>
                </a:lnTo>
                <a:lnTo>
                  <a:pt x="483" y="417"/>
                </a:lnTo>
                <a:lnTo>
                  <a:pt x="471" y="413"/>
                </a:lnTo>
                <a:lnTo>
                  <a:pt x="471" y="180"/>
                </a:lnTo>
                <a:lnTo>
                  <a:pt x="471" y="180"/>
                </a:lnTo>
                <a:lnTo>
                  <a:pt x="489" y="176"/>
                </a:lnTo>
                <a:lnTo>
                  <a:pt x="507" y="166"/>
                </a:lnTo>
                <a:lnTo>
                  <a:pt x="521" y="154"/>
                </a:lnTo>
                <a:lnTo>
                  <a:pt x="533" y="140"/>
                </a:lnTo>
                <a:lnTo>
                  <a:pt x="533" y="140"/>
                </a:lnTo>
                <a:lnTo>
                  <a:pt x="591" y="136"/>
                </a:lnTo>
                <a:lnTo>
                  <a:pt x="647" y="130"/>
                </a:lnTo>
                <a:lnTo>
                  <a:pt x="701" y="120"/>
                </a:lnTo>
                <a:lnTo>
                  <a:pt x="751" y="108"/>
                </a:lnTo>
                <a:lnTo>
                  <a:pt x="751" y="228"/>
                </a:lnTo>
                <a:lnTo>
                  <a:pt x="615" y="447"/>
                </a:lnTo>
                <a:lnTo>
                  <a:pt x="615" y="447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5" y="467"/>
                </a:lnTo>
                <a:lnTo>
                  <a:pt x="617" y="479"/>
                </a:lnTo>
                <a:lnTo>
                  <a:pt x="621" y="489"/>
                </a:lnTo>
                <a:lnTo>
                  <a:pt x="625" y="501"/>
                </a:lnTo>
                <a:lnTo>
                  <a:pt x="633" y="511"/>
                </a:lnTo>
                <a:lnTo>
                  <a:pt x="639" y="521"/>
                </a:lnTo>
                <a:lnTo>
                  <a:pt x="649" y="529"/>
                </a:lnTo>
                <a:lnTo>
                  <a:pt x="659" y="539"/>
                </a:lnTo>
                <a:lnTo>
                  <a:pt x="681" y="553"/>
                </a:lnTo>
                <a:lnTo>
                  <a:pt x="707" y="563"/>
                </a:lnTo>
                <a:lnTo>
                  <a:pt x="735" y="571"/>
                </a:lnTo>
                <a:lnTo>
                  <a:pt x="749" y="573"/>
                </a:lnTo>
                <a:lnTo>
                  <a:pt x="765" y="573"/>
                </a:lnTo>
                <a:lnTo>
                  <a:pt x="765" y="573"/>
                </a:lnTo>
                <a:lnTo>
                  <a:pt x="781" y="573"/>
                </a:lnTo>
                <a:lnTo>
                  <a:pt x="795" y="571"/>
                </a:lnTo>
                <a:lnTo>
                  <a:pt x="822" y="563"/>
                </a:lnTo>
                <a:lnTo>
                  <a:pt x="848" y="553"/>
                </a:lnTo>
                <a:lnTo>
                  <a:pt x="870" y="539"/>
                </a:lnTo>
                <a:lnTo>
                  <a:pt x="880" y="529"/>
                </a:lnTo>
                <a:lnTo>
                  <a:pt x="888" y="521"/>
                </a:lnTo>
                <a:lnTo>
                  <a:pt x="896" y="511"/>
                </a:lnTo>
                <a:lnTo>
                  <a:pt x="902" y="501"/>
                </a:lnTo>
                <a:lnTo>
                  <a:pt x="908" y="489"/>
                </a:lnTo>
                <a:lnTo>
                  <a:pt x="912" y="479"/>
                </a:lnTo>
                <a:lnTo>
                  <a:pt x="914" y="467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close/>
                <a:moveTo>
                  <a:pt x="150" y="545"/>
                </a:moveTo>
                <a:lnTo>
                  <a:pt x="150" y="545"/>
                </a:lnTo>
                <a:lnTo>
                  <a:pt x="128" y="543"/>
                </a:lnTo>
                <a:lnTo>
                  <a:pt x="106" y="539"/>
                </a:lnTo>
                <a:lnTo>
                  <a:pt x="88" y="533"/>
                </a:lnTo>
                <a:lnTo>
                  <a:pt x="70" y="523"/>
                </a:lnTo>
                <a:lnTo>
                  <a:pt x="54" y="511"/>
                </a:lnTo>
                <a:lnTo>
                  <a:pt x="42" y="499"/>
                </a:lnTo>
                <a:lnTo>
                  <a:pt x="34" y="485"/>
                </a:lnTo>
                <a:lnTo>
                  <a:pt x="28" y="469"/>
                </a:lnTo>
                <a:lnTo>
                  <a:pt x="271" y="469"/>
                </a:lnTo>
                <a:lnTo>
                  <a:pt x="271" y="469"/>
                </a:lnTo>
                <a:lnTo>
                  <a:pt x="265" y="485"/>
                </a:lnTo>
                <a:lnTo>
                  <a:pt x="258" y="499"/>
                </a:lnTo>
                <a:lnTo>
                  <a:pt x="246" y="511"/>
                </a:lnTo>
                <a:lnTo>
                  <a:pt x="230" y="523"/>
                </a:lnTo>
                <a:lnTo>
                  <a:pt x="214" y="533"/>
                </a:lnTo>
                <a:lnTo>
                  <a:pt x="194" y="539"/>
                </a:lnTo>
                <a:lnTo>
                  <a:pt x="172" y="543"/>
                </a:lnTo>
                <a:lnTo>
                  <a:pt x="150" y="545"/>
                </a:lnTo>
                <a:lnTo>
                  <a:pt x="150" y="545"/>
                </a:lnTo>
                <a:close/>
                <a:moveTo>
                  <a:pt x="262" y="441"/>
                </a:moveTo>
                <a:lnTo>
                  <a:pt x="38" y="441"/>
                </a:lnTo>
                <a:lnTo>
                  <a:pt x="150" y="258"/>
                </a:lnTo>
                <a:lnTo>
                  <a:pt x="262" y="441"/>
                </a:lnTo>
                <a:close/>
                <a:moveTo>
                  <a:pt x="206" y="90"/>
                </a:moveTo>
                <a:lnTo>
                  <a:pt x="206" y="90"/>
                </a:lnTo>
                <a:lnTo>
                  <a:pt x="244" y="82"/>
                </a:lnTo>
                <a:lnTo>
                  <a:pt x="283" y="76"/>
                </a:lnTo>
                <a:lnTo>
                  <a:pt x="325" y="72"/>
                </a:lnTo>
                <a:lnTo>
                  <a:pt x="369" y="68"/>
                </a:lnTo>
                <a:lnTo>
                  <a:pt x="369" y="68"/>
                </a:lnTo>
                <a:lnTo>
                  <a:pt x="367" y="80"/>
                </a:lnTo>
                <a:lnTo>
                  <a:pt x="367" y="90"/>
                </a:lnTo>
                <a:lnTo>
                  <a:pt x="367" y="90"/>
                </a:lnTo>
                <a:lnTo>
                  <a:pt x="367" y="102"/>
                </a:lnTo>
                <a:lnTo>
                  <a:pt x="369" y="112"/>
                </a:lnTo>
                <a:lnTo>
                  <a:pt x="369" y="112"/>
                </a:lnTo>
                <a:lnTo>
                  <a:pt x="325" y="108"/>
                </a:lnTo>
                <a:lnTo>
                  <a:pt x="283" y="104"/>
                </a:lnTo>
                <a:lnTo>
                  <a:pt x="244" y="98"/>
                </a:lnTo>
                <a:lnTo>
                  <a:pt x="206" y="90"/>
                </a:lnTo>
                <a:lnTo>
                  <a:pt x="206" y="90"/>
                </a:lnTo>
                <a:close/>
                <a:moveTo>
                  <a:pt x="283" y="887"/>
                </a:moveTo>
                <a:lnTo>
                  <a:pt x="283" y="887"/>
                </a:lnTo>
                <a:lnTo>
                  <a:pt x="303" y="873"/>
                </a:lnTo>
                <a:lnTo>
                  <a:pt x="323" y="861"/>
                </a:lnTo>
                <a:lnTo>
                  <a:pt x="345" y="851"/>
                </a:lnTo>
                <a:lnTo>
                  <a:pt x="367" y="843"/>
                </a:lnTo>
                <a:lnTo>
                  <a:pt x="389" y="837"/>
                </a:lnTo>
                <a:lnTo>
                  <a:pt x="411" y="831"/>
                </a:lnTo>
                <a:lnTo>
                  <a:pt x="435" y="829"/>
                </a:lnTo>
                <a:lnTo>
                  <a:pt x="457" y="827"/>
                </a:lnTo>
                <a:lnTo>
                  <a:pt x="479" y="829"/>
                </a:lnTo>
                <a:lnTo>
                  <a:pt x="503" y="831"/>
                </a:lnTo>
                <a:lnTo>
                  <a:pt x="525" y="837"/>
                </a:lnTo>
                <a:lnTo>
                  <a:pt x="547" y="843"/>
                </a:lnTo>
                <a:lnTo>
                  <a:pt x="569" y="851"/>
                </a:lnTo>
                <a:lnTo>
                  <a:pt x="591" y="861"/>
                </a:lnTo>
                <a:lnTo>
                  <a:pt x="611" y="873"/>
                </a:lnTo>
                <a:lnTo>
                  <a:pt x="631" y="887"/>
                </a:lnTo>
                <a:lnTo>
                  <a:pt x="283" y="887"/>
                </a:lnTo>
                <a:close/>
                <a:moveTo>
                  <a:pt x="507" y="489"/>
                </a:moveTo>
                <a:lnTo>
                  <a:pt x="507" y="805"/>
                </a:lnTo>
                <a:lnTo>
                  <a:pt x="507" y="805"/>
                </a:lnTo>
                <a:lnTo>
                  <a:pt x="481" y="801"/>
                </a:lnTo>
                <a:lnTo>
                  <a:pt x="457" y="801"/>
                </a:lnTo>
                <a:lnTo>
                  <a:pt x="433" y="801"/>
                </a:lnTo>
                <a:lnTo>
                  <a:pt x="407" y="805"/>
                </a:lnTo>
                <a:lnTo>
                  <a:pt x="407" y="489"/>
                </a:lnTo>
                <a:lnTo>
                  <a:pt x="407" y="489"/>
                </a:lnTo>
                <a:lnTo>
                  <a:pt x="409" y="479"/>
                </a:lnTo>
                <a:lnTo>
                  <a:pt x="411" y="471"/>
                </a:lnTo>
                <a:lnTo>
                  <a:pt x="417" y="461"/>
                </a:lnTo>
                <a:lnTo>
                  <a:pt x="423" y="455"/>
                </a:lnTo>
                <a:lnTo>
                  <a:pt x="429" y="449"/>
                </a:lnTo>
                <a:lnTo>
                  <a:pt x="437" y="445"/>
                </a:lnTo>
                <a:lnTo>
                  <a:pt x="447" y="441"/>
                </a:lnTo>
                <a:lnTo>
                  <a:pt x="457" y="441"/>
                </a:lnTo>
                <a:lnTo>
                  <a:pt x="457" y="441"/>
                </a:lnTo>
                <a:lnTo>
                  <a:pt x="467" y="441"/>
                </a:lnTo>
                <a:lnTo>
                  <a:pt x="477" y="445"/>
                </a:lnTo>
                <a:lnTo>
                  <a:pt x="485" y="449"/>
                </a:lnTo>
                <a:lnTo>
                  <a:pt x="491" y="455"/>
                </a:lnTo>
                <a:lnTo>
                  <a:pt x="497" y="461"/>
                </a:lnTo>
                <a:lnTo>
                  <a:pt x="503" y="471"/>
                </a:lnTo>
                <a:lnTo>
                  <a:pt x="505" y="479"/>
                </a:lnTo>
                <a:lnTo>
                  <a:pt x="507" y="489"/>
                </a:lnTo>
                <a:lnTo>
                  <a:pt x="507" y="489"/>
                </a:lnTo>
                <a:close/>
                <a:moveTo>
                  <a:pt x="457" y="154"/>
                </a:moveTo>
                <a:lnTo>
                  <a:pt x="457" y="154"/>
                </a:lnTo>
                <a:lnTo>
                  <a:pt x="445" y="152"/>
                </a:lnTo>
                <a:lnTo>
                  <a:pt x="433" y="148"/>
                </a:lnTo>
                <a:lnTo>
                  <a:pt x="421" y="142"/>
                </a:lnTo>
                <a:lnTo>
                  <a:pt x="413" y="134"/>
                </a:lnTo>
                <a:lnTo>
                  <a:pt x="405" y="126"/>
                </a:lnTo>
                <a:lnTo>
                  <a:pt x="399" y="114"/>
                </a:lnTo>
                <a:lnTo>
                  <a:pt x="395" y="104"/>
                </a:lnTo>
                <a:lnTo>
                  <a:pt x="393" y="90"/>
                </a:lnTo>
                <a:lnTo>
                  <a:pt x="393" y="90"/>
                </a:lnTo>
                <a:lnTo>
                  <a:pt x="395" y="78"/>
                </a:lnTo>
                <a:lnTo>
                  <a:pt x="399" y="66"/>
                </a:lnTo>
                <a:lnTo>
                  <a:pt x="405" y="56"/>
                </a:lnTo>
                <a:lnTo>
                  <a:pt x="413" y="46"/>
                </a:lnTo>
                <a:lnTo>
                  <a:pt x="421" y="38"/>
                </a:lnTo>
                <a:lnTo>
                  <a:pt x="433" y="32"/>
                </a:lnTo>
                <a:lnTo>
                  <a:pt x="445" y="28"/>
                </a:lnTo>
                <a:lnTo>
                  <a:pt x="457" y="28"/>
                </a:lnTo>
                <a:lnTo>
                  <a:pt x="457" y="28"/>
                </a:lnTo>
                <a:lnTo>
                  <a:pt x="469" y="28"/>
                </a:lnTo>
                <a:lnTo>
                  <a:pt x="481" y="32"/>
                </a:lnTo>
                <a:lnTo>
                  <a:pt x="493" y="38"/>
                </a:lnTo>
                <a:lnTo>
                  <a:pt x="501" y="46"/>
                </a:lnTo>
                <a:lnTo>
                  <a:pt x="509" y="56"/>
                </a:lnTo>
                <a:lnTo>
                  <a:pt x="515" y="66"/>
                </a:lnTo>
                <a:lnTo>
                  <a:pt x="519" y="78"/>
                </a:lnTo>
                <a:lnTo>
                  <a:pt x="519" y="90"/>
                </a:lnTo>
                <a:lnTo>
                  <a:pt x="519" y="90"/>
                </a:lnTo>
                <a:lnTo>
                  <a:pt x="519" y="104"/>
                </a:lnTo>
                <a:lnTo>
                  <a:pt x="515" y="114"/>
                </a:lnTo>
                <a:lnTo>
                  <a:pt x="509" y="126"/>
                </a:lnTo>
                <a:lnTo>
                  <a:pt x="501" y="134"/>
                </a:lnTo>
                <a:lnTo>
                  <a:pt x="493" y="142"/>
                </a:lnTo>
                <a:lnTo>
                  <a:pt x="481" y="148"/>
                </a:lnTo>
                <a:lnTo>
                  <a:pt x="469" y="152"/>
                </a:lnTo>
                <a:lnTo>
                  <a:pt x="457" y="154"/>
                </a:lnTo>
                <a:lnTo>
                  <a:pt x="457" y="154"/>
                </a:lnTo>
                <a:close/>
                <a:moveTo>
                  <a:pt x="545" y="112"/>
                </a:moveTo>
                <a:lnTo>
                  <a:pt x="545" y="112"/>
                </a:lnTo>
                <a:lnTo>
                  <a:pt x="547" y="102"/>
                </a:lnTo>
                <a:lnTo>
                  <a:pt x="547" y="90"/>
                </a:lnTo>
                <a:lnTo>
                  <a:pt x="547" y="90"/>
                </a:lnTo>
                <a:lnTo>
                  <a:pt x="547" y="80"/>
                </a:lnTo>
                <a:lnTo>
                  <a:pt x="545" y="68"/>
                </a:lnTo>
                <a:lnTo>
                  <a:pt x="545" y="68"/>
                </a:lnTo>
                <a:lnTo>
                  <a:pt x="589" y="72"/>
                </a:lnTo>
                <a:lnTo>
                  <a:pt x="631" y="76"/>
                </a:lnTo>
                <a:lnTo>
                  <a:pt x="671" y="82"/>
                </a:lnTo>
                <a:lnTo>
                  <a:pt x="709" y="90"/>
                </a:lnTo>
                <a:lnTo>
                  <a:pt x="709" y="90"/>
                </a:lnTo>
                <a:lnTo>
                  <a:pt x="671" y="98"/>
                </a:lnTo>
                <a:lnTo>
                  <a:pt x="629" y="104"/>
                </a:lnTo>
                <a:lnTo>
                  <a:pt x="587" y="108"/>
                </a:lnTo>
                <a:lnTo>
                  <a:pt x="545" y="112"/>
                </a:lnTo>
                <a:lnTo>
                  <a:pt x="545" y="112"/>
                </a:lnTo>
                <a:close/>
                <a:moveTo>
                  <a:pt x="765" y="258"/>
                </a:moveTo>
                <a:lnTo>
                  <a:pt x="876" y="441"/>
                </a:lnTo>
                <a:lnTo>
                  <a:pt x="653" y="441"/>
                </a:lnTo>
                <a:lnTo>
                  <a:pt x="765" y="258"/>
                </a:lnTo>
                <a:close/>
                <a:moveTo>
                  <a:pt x="765" y="545"/>
                </a:moveTo>
                <a:lnTo>
                  <a:pt x="765" y="545"/>
                </a:lnTo>
                <a:lnTo>
                  <a:pt x="743" y="543"/>
                </a:lnTo>
                <a:lnTo>
                  <a:pt x="721" y="539"/>
                </a:lnTo>
                <a:lnTo>
                  <a:pt x="701" y="533"/>
                </a:lnTo>
                <a:lnTo>
                  <a:pt x="685" y="523"/>
                </a:lnTo>
                <a:lnTo>
                  <a:pt x="669" y="511"/>
                </a:lnTo>
                <a:lnTo>
                  <a:pt x="657" y="499"/>
                </a:lnTo>
                <a:lnTo>
                  <a:pt x="649" y="485"/>
                </a:lnTo>
                <a:lnTo>
                  <a:pt x="643" y="469"/>
                </a:lnTo>
                <a:lnTo>
                  <a:pt x="886" y="469"/>
                </a:lnTo>
                <a:lnTo>
                  <a:pt x="886" y="469"/>
                </a:lnTo>
                <a:lnTo>
                  <a:pt x="880" y="485"/>
                </a:lnTo>
                <a:lnTo>
                  <a:pt x="872" y="499"/>
                </a:lnTo>
                <a:lnTo>
                  <a:pt x="860" y="511"/>
                </a:lnTo>
                <a:lnTo>
                  <a:pt x="844" y="523"/>
                </a:lnTo>
                <a:lnTo>
                  <a:pt x="826" y="533"/>
                </a:lnTo>
                <a:lnTo>
                  <a:pt x="809" y="539"/>
                </a:lnTo>
                <a:lnTo>
                  <a:pt x="787" y="543"/>
                </a:lnTo>
                <a:lnTo>
                  <a:pt x="765" y="545"/>
                </a:lnTo>
                <a:lnTo>
                  <a:pt x="765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60CAEF80-1C50-4264-AC0E-DD39527E1869}"/>
              </a:ext>
            </a:extLst>
          </p:cNvPr>
          <p:cNvSpPr>
            <a:spLocks/>
          </p:cNvSpPr>
          <p:nvPr/>
        </p:nvSpPr>
        <p:spPr bwMode="auto">
          <a:xfrm>
            <a:off x="11109325" y="1020763"/>
            <a:ext cx="2532063" cy="2535238"/>
          </a:xfrm>
          <a:custGeom>
            <a:avLst/>
            <a:gdLst>
              <a:gd name="T0" fmla="*/ 1595 w 1595"/>
              <a:gd name="T1" fmla="*/ 840 h 1597"/>
              <a:gd name="T2" fmla="*/ 1579 w 1595"/>
              <a:gd name="T3" fmla="*/ 960 h 1597"/>
              <a:gd name="T4" fmla="*/ 1547 w 1595"/>
              <a:gd name="T5" fmla="*/ 1074 h 1597"/>
              <a:gd name="T6" fmla="*/ 1499 w 1595"/>
              <a:gd name="T7" fmla="*/ 1180 h 1597"/>
              <a:gd name="T8" fmla="*/ 1437 w 1595"/>
              <a:gd name="T9" fmla="*/ 1275 h 1597"/>
              <a:gd name="T10" fmla="*/ 1361 w 1595"/>
              <a:gd name="T11" fmla="*/ 1363 h 1597"/>
              <a:gd name="T12" fmla="*/ 1275 w 1595"/>
              <a:gd name="T13" fmla="*/ 1439 h 1597"/>
              <a:gd name="T14" fmla="*/ 1178 w 1595"/>
              <a:gd name="T15" fmla="*/ 1501 h 1597"/>
              <a:gd name="T16" fmla="*/ 1072 w 1595"/>
              <a:gd name="T17" fmla="*/ 1549 h 1597"/>
              <a:gd name="T18" fmla="*/ 958 w 1595"/>
              <a:gd name="T19" fmla="*/ 1581 h 1597"/>
              <a:gd name="T20" fmla="*/ 838 w 1595"/>
              <a:gd name="T21" fmla="*/ 1597 h 1597"/>
              <a:gd name="T22" fmla="*/ 756 w 1595"/>
              <a:gd name="T23" fmla="*/ 1597 h 1597"/>
              <a:gd name="T24" fmla="*/ 636 w 1595"/>
              <a:gd name="T25" fmla="*/ 1581 h 1597"/>
              <a:gd name="T26" fmla="*/ 523 w 1595"/>
              <a:gd name="T27" fmla="*/ 1549 h 1597"/>
              <a:gd name="T28" fmla="*/ 417 w 1595"/>
              <a:gd name="T29" fmla="*/ 1501 h 1597"/>
              <a:gd name="T30" fmla="*/ 319 w 1595"/>
              <a:gd name="T31" fmla="*/ 1439 h 1597"/>
              <a:gd name="T32" fmla="*/ 233 w 1595"/>
              <a:gd name="T33" fmla="*/ 1363 h 1597"/>
              <a:gd name="T34" fmla="*/ 157 w 1595"/>
              <a:gd name="T35" fmla="*/ 1275 h 1597"/>
              <a:gd name="T36" fmla="*/ 95 w 1595"/>
              <a:gd name="T37" fmla="*/ 1180 h 1597"/>
              <a:gd name="T38" fmla="*/ 48 w 1595"/>
              <a:gd name="T39" fmla="*/ 1074 h 1597"/>
              <a:gd name="T40" fmla="*/ 16 w 1595"/>
              <a:gd name="T41" fmla="*/ 960 h 1597"/>
              <a:gd name="T42" fmla="*/ 0 w 1595"/>
              <a:gd name="T43" fmla="*/ 840 h 1597"/>
              <a:gd name="T44" fmla="*/ 0 w 1595"/>
              <a:gd name="T45" fmla="*/ 758 h 1597"/>
              <a:gd name="T46" fmla="*/ 16 w 1595"/>
              <a:gd name="T47" fmla="*/ 639 h 1597"/>
              <a:gd name="T48" fmla="*/ 48 w 1595"/>
              <a:gd name="T49" fmla="*/ 525 h 1597"/>
              <a:gd name="T50" fmla="*/ 95 w 1595"/>
              <a:gd name="T51" fmla="*/ 417 h 1597"/>
              <a:gd name="T52" fmla="*/ 157 w 1595"/>
              <a:gd name="T53" fmla="*/ 321 h 1597"/>
              <a:gd name="T54" fmla="*/ 233 w 1595"/>
              <a:gd name="T55" fmla="*/ 233 h 1597"/>
              <a:gd name="T56" fmla="*/ 319 w 1595"/>
              <a:gd name="T57" fmla="*/ 160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2 h 1597"/>
              <a:gd name="T66" fmla="*/ 838 w 1595"/>
              <a:gd name="T67" fmla="*/ 2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60 h 1597"/>
              <a:gd name="T76" fmla="*/ 1361 w 1595"/>
              <a:gd name="T77" fmla="*/ 233 h 1597"/>
              <a:gd name="T78" fmla="*/ 1437 w 1595"/>
              <a:gd name="T79" fmla="*/ 321 h 1597"/>
              <a:gd name="T80" fmla="*/ 1499 w 1595"/>
              <a:gd name="T81" fmla="*/ 417 h 1597"/>
              <a:gd name="T82" fmla="*/ 1547 w 1595"/>
              <a:gd name="T83" fmla="*/ 525 h 1597"/>
              <a:gd name="T84" fmla="*/ 1579 w 1595"/>
              <a:gd name="T85" fmla="*/ 639 h 1597"/>
              <a:gd name="T86" fmla="*/ 1595 w 1595"/>
              <a:gd name="T87" fmla="*/ 758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8"/>
                </a:moveTo>
                <a:lnTo>
                  <a:pt x="1595" y="798"/>
                </a:lnTo>
                <a:lnTo>
                  <a:pt x="1595" y="840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60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4"/>
                </a:lnTo>
                <a:lnTo>
                  <a:pt x="1533" y="1110"/>
                </a:lnTo>
                <a:lnTo>
                  <a:pt x="1517" y="1146"/>
                </a:lnTo>
                <a:lnTo>
                  <a:pt x="1499" y="1180"/>
                </a:lnTo>
                <a:lnTo>
                  <a:pt x="1481" y="1214"/>
                </a:lnTo>
                <a:lnTo>
                  <a:pt x="1459" y="1246"/>
                </a:lnTo>
                <a:lnTo>
                  <a:pt x="1437" y="1275"/>
                </a:lnTo>
                <a:lnTo>
                  <a:pt x="1413" y="1307"/>
                </a:lnTo>
                <a:lnTo>
                  <a:pt x="1389" y="1335"/>
                </a:lnTo>
                <a:lnTo>
                  <a:pt x="1361" y="1363"/>
                </a:lnTo>
                <a:lnTo>
                  <a:pt x="1333" y="1389"/>
                </a:lnTo>
                <a:lnTo>
                  <a:pt x="1305" y="1415"/>
                </a:lnTo>
                <a:lnTo>
                  <a:pt x="1275" y="1439"/>
                </a:lnTo>
                <a:lnTo>
                  <a:pt x="1243" y="1461"/>
                </a:lnTo>
                <a:lnTo>
                  <a:pt x="1211" y="1481"/>
                </a:lnTo>
                <a:lnTo>
                  <a:pt x="1178" y="1501"/>
                </a:lnTo>
                <a:lnTo>
                  <a:pt x="1144" y="1519"/>
                </a:lnTo>
                <a:lnTo>
                  <a:pt x="1108" y="1535"/>
                </a:lnTo>
                <a:lnTo>
                  <a:pt x="1072" y="1549"/>
                </a:lnTo>
                <a:lnTo>
                  <a:pt x="1034" y="1561"/>
                </a:lnTo>
                <a:lnTo>
                  <a:pt x="996" y="1573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7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7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3"/>
                </a:lnTo>
                <a:lnTo>
                  <a:pt x="561" y="1561"/>
                </a:lnTo>
                <a:lnTo>
                  <a:pt x="523" y="1549"/>
                </a:lnTo>
                <a:lnTo>
                  <a:pt x="487" y="1535"/>
                </a:lnTo>
                <a:lnTo>
                  <a:pt x="451" y="1519"/>
                </a:lnTo>
                <a:lnTo>
                  <a:pt x="417" y="1501"/>
                </a:lnTo>
                <a:lnTo>
                  <a:pt x="383" y="1481"/>
                </a:lnTo>
                <a:lnTo>
                  <a:pt x="351" y="1461"/>
                </a:lnTo>
                <a:lnTo>
                  <a:pt x="319" y="1439"/>
                </a:lnTo>
                <a:lnTo>
                  <a:pt x="289" y="1415"/>
                </a:lnTo>
                <a:lnTo>
                  <a:pt x="261" y="1389"/>
                </a:lnTo>
                <a:lnTo>
                  <a:pt x="233" y="1363"/>
                </a:lnTo>
                <a:lnTo>
                  <a:pt x="205" y="1335"/>
                </a:lnTo>
                <a:lnTo>
                  <a:pt x="181" y="1307"/>
                </a:lnTo>
                <a:lnTo>
                  <a:pt x="157" y="1275"/>
                </a:lnTo>
                <a:lnTo>
                  <a:pt x="135" y="1246"/>
                </a:lnTo>
                <a:lnTo>
                  <a:pt x="113" y="1214"/>
                </a:lnTo>
                <a:lnTo>
                  <a:pt x="95" y="1180"/>
                </a:lnTo>
                <a:lnTo>
                  <a:pt x="77" y="1146"/>
                </a:lnTo>
                <a:lnTo>
                  <a:pt x="62" y="1110"/>
                </a:lnTo>
                <a:lnTo>
                  <a:pt x="48" y="1074"/>
                </a:lnTo>
                <a:lnTo>
                  <a:pt x="36" y="1036"/>
                </a:lnTo>
                <a:lnTo>
                  <a:pt x="24" y="998"/>
                </a:lnTo>
                <a:lnTo>
                  <a:pt x="16" y="960"/>
                </a:lnTo>
                <a:lnTo>
                  <a:pt x="8" y="920"/>
                </a:lnTo>
                <a:lnTo>
                  <a:pt x="4" y="880"/>
                </a:lnTo>
                <a:lnTo>
                  <a:pt x="0" y="840"/>
                </a:lnTo>
                <a:lnTo>
                  <a:pt x="0" y="798"/>
                </a:lnTo>
                <a:lnTo>
                  <a:pt x="0" y="798"/>
                </a:lnTo>
                <a:lnTo>
                  <a:pt x="0" y="758"/>
                </a:lnTo>
                <a:lnTo>
                  <a:pt x="4" y="717"/>
                </a:lnTo>
                <a:lnTo>
                  <a:pt x="8" y="677"/>
                </a:lnTo>
                <a:lnTo>
                  <a:pt x="16" y="639"/>
                </a:lnTo>
                <a:lnTo>
                  <a:pt x="24" y="599"/>
                </a:lnTo>
                <a:lnTo>
                  <a:pt x="36" y="561"/>
                </a:lnTo>
                <a:lnTo>
                  <a:pt x="48" y="525"/>
                </a:lnTo>
                <a:lnTo>
                  <a:pt x="62" y="487"/>
                </a:lnTo>
                <a:lnTo>
                  <a:pt x="77" y="453"/>
                </a:lnTo>
                <a:lnTo>
                  <a:pt x="95" y="417"/>
                </a:lnTo>
                <a:lnTo>
                  <a:pt x="113" y="385"/>
                </a:lnTo>
                <a:lnTo>
                  <a:pt x="135" y="353"/>
                </a:lnTo>
                <a:lnTo>
                  <a:pt x="157" y="321"/>
                </a:lnTo>
                <a:lnTo>
                  <a:pt x="181" y="291"/>
                </a:lnTo>
                <a:lnTo>
                  <a:pt x="205" y="261"/>
                </a:lnTo>
                <a:lnTo>
                  <a:pt x="233" y="233"/>
                </a:lnTo>
                <a:lnTo>
                  <a:pt x="261" y="207"/>
                </a:lnTo>
                <a:lnTo>
                  <a:pt x="289" y="183"/>
                </a:lnTo>
                <a:lnTo>
                  <a:pt x="319" y="160"/>
                </a:lnTo>
                <a:lnTo>
                  <a:pt x="351" y="138"/>
                </a:lnTo>
                <a:lnTo>
                  <a:pt x="383" y="116"/>
                </a:lnTo>
                <a:lnTo>
                  <a:pt x="417" y="96"/>
                </a:lnTo>
                <a:lnTo>
                  <a:pt x="451" y="80"/>
                </a:lnTo>
                <a:lnTo>
                  <a:pt x="487" y="64"/>
                </a:lnTo>
                <a:lnTo>
                  <a:pt x="523" y="48"/>
                </a:lnTo>
                <a:lnTo>
                  <a:pt x="561" y="36"/>
                </a:lnTo>
                <a:lnTo>
                  <a:pt x="599" y="26"/>
                </a:lnTo>
                <a:lnTo>
                  <a:pt x="636" y="16"/>
                </a:lnTo>
                <a:lnTo>
                  <a:pt x="676" y="10"/>
                </a:lnTo>
                <a:lnTo>
                  <a:pt x="716" y="4"/>
                </a:lnTo>
                <a:lnTo>
                  <a:pt x="756" y="2"/>
                </a:lnTo>
                <a:lnTo>
                  <a:pt x="798" y="0"/>
                </a:lnTo>
                <a:lnTo>
                  <a:pt x="798" y="0"/>
                </a:lnTo>
                <a:lnTo>
                  <a:pt x="838" y="2"/>
                </a:lnTo>
                <a:lnTo>
                  <a:pt x="878" y="4"/>
                </a:lnTo>
                <a:lnTo>
                  <a:pt x="918" y="10"/>
                </a:lnTo>
                <a:lnTo>
                  <a:pt x="958" y="16"/>
                </a:lnTo>
                <a:lnTo>
                  <a:pt x="996" y="26"/>
                </a:lnTo>
                <a:lnTo>
                  <a:pt x="1034" y="36"/>
                </a:lnTo>
                <a:lnTo>
                  <a:pt x="1072" y="48"/>
                </a:lnTo>
                <a:lnTo>
                  <a:pt x="1108" y="64"/>
                </a:lnTo>
                <a:lnTo>
                  <a:pt x="1144" y="80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8"/>
                </a:lnTo>
                <a:lnTo>
                  <a:pt x="1275" y="160"/>
                </a:lnTo>
                <a:lnTo>
                  <a:pt x="1305" y="183"/>
                </a:lnTo>
                <a:lnTo>
                  <a:pt x="1333" y="207"/>
                </a:lnTo>
                <a:lnTo>
                  <a:pt x="1361" y="233"/>
                </a:lnTo>
                <a:lnTo>
                  <a:pt x="1389" y="261"/>
                </a:lnTo>
                <a:lnTo>
                  <a:pt x="1413" y="291"/>
                </a:lnTo>
                <a:lnTo>
                  <a:pt x="1437" y="321"/>
                </a:lnTo>
                <a:lnTo>
                  <a:pt x="1459" y="353"/>
                </a:lnTo>
                <a:lnTo>
                  <a:pt x="1481" y="385"/>
                </a:lnTo>
                <a:lnTo>
                  <a:pt x="1499" y="417"/>
                </a:lnTo>
                <a:lnTo>
                  <a:pt x="1517" y="453"/>
                </a:lnTo>
                <a:lnTo>
                  <a:pt x="1533" y="487"/>
                </a:lnTo>
                <a:lnTo>
                  <a:pt x="1547" y="525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9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8"/>
                </a:lnTo>
                <a:lnTo>
                  <a:pt x="1595" y="798"/>
                </a:lnTo>
                <a:lnTo>
                  <a:pt x="1595" y="798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B9A6735-521D-4A6D-A314-8E296F31D0D6}"/>
              </a:ext>
            </a:extLst>
          </p:cNvPr>
          <p:cNvGrpSpPr/>
          <p:nvPr/>
        </p:nvGrpSpPr>
        <p:grpSpPr>
          <a:xfrm>
            <a:off x="11647488" y="1755775"/>
            <a:ext cx="1454150" cy="1239838"/>
            <a:chOff x="11647488" y="1755775"/>
            <a:chExt cx="1454150" cy="12398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42C7BF0-9682-4D7B-8985-1AB9032C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9800" y="2000250"/>
              <a:ext cx="520700" cy="120650"/>
            </a:xfrm>
            <a:custGeom>
              <a:avLst/>
              <a:gdLst>
                <a:gd name="T0" fmla="*/ 308 w 328"/>
                <a:gd name="T1" fmla="*/ 0 h 76"/>
                <a:gd name="T2" fmla="*/ 308 w 328"/>
                <a:gd name="T3" fmla="*/ 0 h 76"/>
                <a:gd name="T4" fmla="*/ 288 w 328"/>
                <a:gd name="T5" fmla="*/ 8 h 76"/>
                <a:gd name="T6" fmla="*/ 262 w 328"/>
                <a:gd name="T7" fmla="*/ 16 h 76"/>
                <a:gd name="T8" fmla="*/ 230 w 328"/>
                <a:gd name="T9" fmla="*/ 22 h 76"/>
                <a:gd name="T10" fmla="*/ 192 w 328"/>
                <a:gd name="T11" fmla="*/ 30 h 76"/>
                <a:gd name="T12" fmla="*/ 150 w 328"/>
                <a:gd name="T13" fmla="*/ 36 h 76"/>
                <a:gd name="T14" fmla="*/ 106 w 328"/>
                <a:gd name="T15" fmla="*/ 42 h 76"/>
                <a:gd name="T16" fmla="*/ 60 w 328"/>
                <a:gd name="T17" fmla="*/ 46 h 76"/>
                <a:gd name="T18" fmla="*/ 14 w 328"/>
                <a:gd name="T19" fmla="*/ 48 h 76"/>
                <a:gd name="T20" fmla="*/ 14 w 328"/>
                <a:gd name="T21" fmla="*/ 48 h 76"/>
                <a:gd name="T22" fmla="*/ 8 w 328"/>
                <a:gd name="T23" fmla="*/ 50 h 76"/>
                <a:gd name="T24" fmla="*/ 4 w 328"/>
                <a:gd name="T25" fmla="*/ 54 h 76"/>
                <a:gd name="T26" fmla="*/ 0 w 328"/>
                <a:gd name="T27" fmla="*/ 58 h 76"/>
                <a:gd name="T28" fmla="*/ 0 w 328"/>
                <a:gd name="T29" fmla="*/ 64 h 76"/>
                <a:gd name="T30" fmla="*/ 0 w 328"/>
                <a:gd name="T31" fmla="*/ 64 h 76"/>
                <a:gd name="T32" fmla="*/ 2 w 328"/>
                <a:gd name="T33" fmla="*/ 68 h 76"/>
                <a:gd name="T34" fmla="*/ 4 w 328"/>
                <a:gd name="T35" fmla="*/ 72 h 76"/>
                <a:gd name="T36" fmla="*/ 8 w 328"/>
                <a:gd name="T37" fmla="*/ 76 h 76"/>
                <a:gd name="T38" fmla="*/ 14 w 328"/>
                <a:gd name="T39" fmla="*/ 76 h 76"/>
                <a:gd name="T40" fmla="*/ 14 w 328"/>
                <a:gd name="T41" fmla="*/ 76 h 76"/>
                <a:gd name="T42" fmla="*/ 14 w 328"/>
                <a:gd name="T43" fmla="*/ 76 h 76"/>
                <a:gd name="T44" fmla="*/ 14 w 328"/>
                <a:gd name="T45" fmla="*/ 76 h 76"/>
                <a:gd name="T46" fmla="*/ 58 w 328"/>
                <a:gd name="T47" fmla="*/ 74 h 76"/>
                <a:gd name="T48" fmla="*/ 104 w 328"/>
                <a:gd name="T49" fmla="*/ 70 h 76"/>
                <a:gd name="T50" fmla="*/ 148 w 328"/>
                <a:gd name="T51" fmla="*/ 64 h 76"/>
                <a:gd name="T52" fmla="*/ 192 w 328"/>
                <a:gd name="T53" fmla="*/ 58 h 76"/>
                <a:gd name="T54" fmla="*/ 232 w 328"/>
                <a:gd name="T55" fmla="*/ 50 h 76"/>
                <a:gd name="T56" fmla="*/ 268 w 328"/>
                <a:gd name="T57" fmla="*/ 42 h 76"/>
                <a:gd name="T58" fmla="*/ 298 w 328"/>
                <a:gd name="T59" fmla="*/ 34 h 76"/>
                <a:gd name="T60" fmla="*/ 320 w 328"/>
                <a:gd name="T61" fmla="*/ 26 h 76"/>
                <a:gd name="T62" fmla="*/ 320 w 328"/>
                <a:gd name="T63" fmla="*/ 26 h 76"/>
                <a:gd name="T64" fmla="*/ 324 w 328"/>
                <a:gd name="T65" fmla="*/ 24 h 76"/>
                <a:gd name="T66" fmla="*/ 328 w 328"/>
                <a:gd name="T67" fmla="*/ 18 h 76"/>
                <a:gd name="T68" fmla="*/ 328 w 328"/>
                <a:gd name="T69" fmla="*/ 14 h 76"/>
                <a:gd name="T70" fmla="*/ 326 w 328"/>
                <a:gd name="T71" fmla="*/ 8 h 76"/>
                <a:gd name="T72" fmla="*/ 326 w 328"/>
                <a:gd name="T73" fmla="*/ 8 h 76"/>
                <a:gd name="T74" fmla="*/ 324 w 328"/>
                <a:gd name="T75" fmla="*/ 4 h 76"/>
                <a:gd name="T76" fmla="*/ 320 w 328"/>
                <a:gd name="T77" fmla="*/ 0 h 76"/>
                <a:gd name="T78" fmla="*/ 314 w 328"/>
                <a:gd name="T79" fmla="*/ 0 h 76"/>
                <a:gd name="T80" fmla="*/ 308 w 328"/>
                <a:gd name="T81" fmla="*/ 0 h 76"/>
                <a:gd name="T82" fmla="*/ 308 w 328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76">
                  <a:moveTo>
                    <a:pt x="308" y="0"/>
                  </a:moveTo>
                  <a:lnTo>
                    <a:pt x="308" y="0"/>
                  </a:lnTo>
                  <a:lnTo>
                    <a:pt x="288" y="8"/>
                  </a:lnTo>
                  <a:lnTo>
                    <a:pt x="262" y="16"/>
                  </a:lnTo>
                  <a:lnTo>
                    <a:pt x="230" y="22"/>
                  </a:lnTo>
                  <a:lnTo>
                    <a:pt x="192" y="30"/>
                  </a:lnTo>
                  <a:lnTo>
                    <a:pt x="150" y="36"/>
                  </a:lnTo>
                  <a:lnTo>
                    <a:pt x="106" y="42"/>
                  </a:lnTo>
                  <a:lnTo>
                    <a:pt x="60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0"/>
                  </a:lnTo>
                  <a:lnTo>
                    <a:pt x="4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58" y="74"/>
                  </a:lnTo>
                  <a:lnTo>
                    <a:pt x="104" y="70"/>
                  </a:lnTo>
                  <a:lnTo>
                    <a:pt x="148" y="64"/>
                  </a:lnTo>
                  <a:lnTo>
                    <a:pt x="192" y="58"/>
                  </a:lnTo>
                  <a:lnTo>
                    <a:pt x="232" y="50"/>
                  </a:lnTo>
                  <a:lnTo>
                    <a:pt x="268" y="42"/>
                  </a:lnTo>
                  <a:lnTo>
                    <a:pt x="298" y="34"/>
                  </a:lnTo>
                  <a:lnTo>
                    <a:pt x="320" y="26"/>
                  </a:lnTo>
                  <a:lnTo>
                    <a:pt x="320" y="26"/>
                  </a:lnTo>
                  <a:lnTo>
                    <a:pt x="324" y="24"/>
                  </a:lnTo>
                  <a:lnTo>
                    <a:pt x="328" y="18"/>
                  </a:lnTo>
                  <a:lnTo>
                    <a:pt x="328" y="14"/>
                  </a:lnTo>
                  <a:lnTo>
                    <a:pt x="326" y="8"/>
                  </a:lnTo>
                  <a:lnTo>
                    <a:pt x="326" y="8"/>
                  </a:lnTo>
                  <a:lnTo>
                    <a:pt x="324" y="4"/>
                  </a:lnTo>
                  <a:lnTo>
                    <a:pt x="320" y="0"/>
                  </a:lnTo>
                  <a:lnTo>
                    <a:pt x="314" y="0"/>
                  </a:lnTo>
                  <a:lnTo>
                    <a:pt x="308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4EC5EAA-CB97-4EC3-A923-78E497E73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7488" y="1755775"/>
              <a:ext cx="1454150" cy="1239838"/>
            </a:xfrm>
            <a:custGeom>
              <a:avLst/>
              <a:gdLst>
                <a:gd name="T0" fmla="*/ 902 w 916"/>
                <a:gd name="T1" fmla="*/ 232 h 781"/>
                <a:gd name="T2" fmla="*/ 837 w 916"/>
                <a:gd name="T3" fmla="*/ 174 h 781"/>
                <a:gd name="T4" fmla="*/ 821 w 916"/>
                <a:gd name="T5" fmla="*/ 10 h 781"/>
                <a:gd name="T6" fmla="*/ 775 w 916"/>
                <a:gd name="T7" fmla="*/ 4 h 781"/>
                <a:gd name="T8" fmla="*/ 675 w 916"/>
                <a:gd name="T9" fmla="*/ 66 h 781"/>
                <a:gd name="T10" fmla="*/ 473 w 916"/>
                <a:gd name="T11" fmla="*/ 116 h 781"/>
                <a:gd name="T12" fmla="*/ 407 w 916"/>
                <a:gd name="T13" fmla="*/ 122 h 781"/>
                <a:gd name="T14" fmla="*/ 94 w 916"/>
                <a:gd name="T15" fmla="*/ 144 h 781"/>
                <a:gd name="T16" fmla="*/ 80 w 916"/>
                <a:gd name="T17" fmla="*/ 214 h 781"/>
                <a:gd name="T18" fmla="*/ 2 w 916"/>
                <a:gd name="T19" fmla="*/ 222 h 781"/>
                <a:gd name="T20" fmla="*/ 4 w 916"/>
                <a:gd name="T21" fmla="*/ 375 h 781"/>
                <a:gd name="T22" fmla="*/ 80 w 916"/>
                <a:gd name="T23" fmla="*/ 435 h 781"/>
                <a:gd name="T24" fmla="*/ 188 w 916"/>
                <a:gd name="T25" fmla="*/ 449 h 781"/>
                <a:gd name="T26" fmla="*/ 196 w 916"/>
                <a:gd name="T27" fmla="*/ 761 h 781"/>
                <a:gd name="T28" fmla="*/ 236 w 916"/>
                <a:gd name="T29" fmla="*/ 781 h 781"/>
                <a:gd name="T30" fmla="*/ 292 w 916"/>
                <a:gd name="T31" fmla="*/ 773 h 781"/>
                <a:gd name="T32" fmla="*/ 311 w 916"/>
                <a:gd name="T33" fmla="*/ 733 h 781"/>
                <a:gd name="T34" fmla="*/ 351 w 916"/>
                <a:gd name="T35" fmla="*/ 657 h 781"/>
                <a:gd name="T36" fmla="*/ 391 w 916"/>
                <a:gd name="T37" fmla="*/ 611 h 781"/>
                <a:gd name="T38" fmla="*/ 387 w 916"/>
                <a:gd name="T39" fmla="*/ 559 h 781"/>
                <a:gd name="T40" fmla="*/ 339 w 916"/>
                <a:gd name="T41" fmla="*/ 519 h 781"/>
                <a:gd name="T42" fmla="*/ 403 w 916"/>
                <a:gd name="T43" fmla="*/ 461 h 781"/>
                <a:gd name="T44" fmla="*/ 417 w 916"/>
                <a:gd name="T45" fmla="*/ 475 h 781"/>
                <a:gd name="T46" fmla="*/ 529 w 916"/>
                <a:gd name="T47" fmla="*/ 485 h 781"/>
                <a:gd name="T48" fmla="*/ 743 w 916"/>
                <a:gd name="T49" fmla="*/ 563 h 781"/>
                <a:gd name="T50" fmla="*/ 787 w 916"/>
                <a:gd name="T51" fmla="*/ 593 h 781"/>
                <a:gd name="T52" fmla="*/ 811 w 916"/>
                <a:gd name="T53" fmla="*/ 589 h 781"/>
                <a:gd name="T54" fmla="*/ 837 w 916"/>
                <a:gd name="T55" fmla="*/ 419 h 781"/>
                <a:gd name="T56" fmla="*/ 892 w 916"/>
                <a:gd name="T57" fmla="*/ 377 h 781"/>
                <a:gd name="T58" fmla="*/ 916 w 916"/>
                <a:gd name="T59" fmla="*/ 295 h 781"/>
                <a:gd name="T60" fmla="*/ 341 w 916"/>
                <a:gd name="T61" fmla="*/ 549 h 781"/>
                <a:gd name="T62" fmla="*/ 363 w 916"/>
                <a:gd name="T63" fmla="*/ 577 h 781"/>
                <a:gd name="T64" fmla="*/ 361 w 916"/>
                <a:gd name="T65" fmla="*/ 613 h 781"/>
                <a:gd name="T66" fmla="*/ 333 w 916"/>
                <a:gd name="T67" fmla="*/ 635 h 781"/>
                <a:gd name="T68" fmla="*/ 28 w 916"/>
                <a:gd name="T69" fmla="*/ 242 h 781"/>
                <a:gd name="T70" fmla="*/ 284 w 916"/>
                <a:gd name="T71" fmla="*/ 733 h 781"/>
                <a:gd name="T72" fmla="*/ 236 w 916"/>
                <a:gd name="T73" fmla="*/ 753 h 781"/>
                <a:gd name="T74" fmla="*/ 216 w 916"/>
                <a:gd name="T75" fmla="*/ 733 h 781"/>
                <a:gd name="T76" fmla="*/ 202 w 916"/>
                <a:gd name="T77" fmla="*/ 421 h 781"/>
                <a:gd name="T78" fmla="*/ 403 w 916"/>
                <a:gd name="T79" fmla="*/ 172 h 781"/>
                <a:gd name="T80" fmla="*/ 807 w 916"/>
                <a:gd name="T81" fmla="*/ 557 h 781"/>
                <a:gd name="T82" fmla="*/ 789 w 916"/>
                <a:gd name="T83" fmla="*/ 565 h 781"/>
                <a:gd name="T84" fmla="*/ 727 w 916"/>
                <a:gd name="T85" fmla="*/ 521 h 781"/>
                <a:gd name="T86" fmla="*/ 487 w 916"/>
                <a:gd name="T87" fmla="*/ 451 h 781"/>
                <a:gd name="T88" fmla="*/ 431 w 916"/>
                <a:gd name="T89" fmla="*/ 146 h 781"/>
                <a:gd name="T90" fmla="*/ 593 w 916"/>
                <a:gd name="T91" fmla="*/ 122 h 781"/>
                <a:gd name="T92" fmla="*/ 773 w 916"/>
                <a:gd name="T93" fmla="*/ 42 h 781"/>
                <a:gd name="T94" fmla="*/ 801 w 916"/>
                <a:gd name="T95" fmla="*/ 28 h 781"/>
                <a:gd name="T96" fmla="*/ 809 w 916"/>
                <a:gd name="T97" fmla="*/ 551 h 781"/>
                <a:gd name="T98" fmla="*/ 856 w 916"/>
                <a:gd name="T99" fmla="*/ 214 h 781"/>
                <a:gd name="T100" fmla="*/ 888 w 916"/>
                <a:gd name="T101" fmla="*/ 279 h 781"/>
                <a:gd name="T102" fmla="*/ 880 w 916"/>
                <a:gd name="T103" fmla="*/ 343 h 781"/>
                <a:gd name="T104" fmla="*/ 837 w 916"/>
                <a:gd name="T105" fmla="*/ 39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16" h="781">
                  <a:moveTo>
                    <a:pt x="916" y="295"/>
                  </a:moveTo>
                  <a:lnTo>
                    <a:pt x="916" y="295"/>
                  </a:lnTo>
                  <a:lnTo>
                    <a:pt x="914" y="273"/>
                  </a:lnTo>
                  <a:lnTo>
                    <a:pt x="910" y="252"/>
                  </a:lnTo>
                  <a:lnTo>
                    <a:pt x="902" y="232"/>
                  </a:lnTo>
                  <a:lnTo>
                    <a:pt x="892" y="214"/>
                  </a:lnTo>
                  <a:lnTo>
                    <a:pt x="880" y="200"/>
                  </a:lnTo>
                  <a:lnTo>
                    <a:pt x="868" y="188"/>
                  </a:lnTo>
                  <a:lnTo>
                    <a:pt x="852" y="178"/>
                  </a:lnTo>
                  <a:lnTo>
                    <a:pt x="837" y="174"/>
                  </a:lnTo>
                  <a:lnTo>
                    <a:pt x="837" y="42"/>
                  </a:lnTo>
                  <a:lnTo>
                    <a:pt x="837" y="42"/>
                  </a:lnTo>
                  <a:lnTo>
                    <a:pt x="835" y="30"/>
                  </a:lnTo>
                  <a:lnTo>
                    <a:pt x="829" y="18"/>
                  </a:lnTo>
                  <a:lnTo>
                    <a:pt x="821" y="10"/>
                  </a:lnTo>
                  <a:lnTo>
                    <a:pt x="811" y="2"/>
                  </a:lnTo>
                  <a:lnTo>
                    <a:pt x="811" y="2"/>
                  </a:lnTo>
                  <a:lnTo>
                    <a:pt x="799" y="0"/>
                  </a:lnTo>
                  <a:lnTo>
                    <a:pt x="787" y="0"/>
                  </a:lnTo>
                  <a:lnTo>
                    <a:pt x="775" y="4"/>
                  </a:lnTo>
                  <a:lnTo>
                    <a:pt x="765" y="12"/>
                  </a:lnTo>
                  <a:lnTo>
                    <a:pt x="765" y="12"/>
                  </a:lnTo>
                  <a:lnTo>
                    <a:pt x="743" y="28"/>
                  </a:lnTo>
                  <a:lnTo>
                    <a:pt x="713" y="48"/>
                  </a:lnTo>
                  <a:lnTo>
                    <a:pt x="675" y="66"/>
                  </a:lnTo>
                  <a:lnTo>
                    <a:pt x="631" y="82"/>
                  </a:lnTo>
                  <a:lnTo>
                    <a:pt x="583" y="96"/>
                  </a:lnTo>
                  <a:lnTo>
                    <a:pt x="529" y="108"/>
                  </a:lnTo>
                  <a:lnTo>
                    <a:pt x="503" y="112"/>
                  </a:lnTo>
                  <a:lnTo>
                    <a:pt x="473" y="116"/>
                  </a:lnTo>
                  <a:lnTo>
                    <a:pt x="445" y="118"/>
                  </a:lnTo>
                  <a:lnTo>
                    <a:pt x="417" y="118"/>
                  </a:lnTo>
                  <a:lnTo>
                    <a:pt x="417" y="118"/>
                  </a:lnTo>
                  <a:lnTo>
                    <a:pt x="411" y="120"/>
                  </a:lnTo>
                  <a:lnTo>
                    <a:pt x="407" y="122"/>
                  </a:lnTo>
                  <a:lnTo>
                    <a:pt x="403" y="126"/>
                  </a:lnTo>
                  <a:lnTo>
                    <a:pt x="403" y="132"/>
                  </a:lnTo>
                  <a:lnTo>
                    <a:pt x="403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88" y="144"/>
                  </a:lnTo>
                  <a:lnTo>
                    <a:pt x="84" y="148"/>
                  </a:lnTo>
                  <a:lnTo>
                    <a:pt x="82" y="152"/>
                  </a:lnTo>
                  <a:lnTo>
                    <a:pt x="80" y="158"/>
                  </a:lnTo>
                  <a:lnTo>
                    <a:pt x="80" y="214"/>
                  </a:lnTo>
                  <a:lnTo>
                    <a:pt x="14" y="214"/>
                  </a:lnTo>
                  <a:lnTo>
                    <a:pt x="14" y="214"/>
                  </a:lnTo>
                  <a:lnTo>
                    <a:pt x="8" y="214"/>
                  </a:lnTo>
                  <a:lnTo>
                    <a:pt x="4" y="218"/>
                  </a:lnTo>
                  <a:lnTo>
                    <a:pt x="2" y="222"/>
                  </a:lnTo>
                  <a:lnTo>
                    <a:pt x="0" y="228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" y="371"/>
                  </a:lnTo>
                  <a:lnTo>
                    <a:pt x="4" y="375"/>
                  </a:lnTo>
                  <a:lnTo>
                    <a:pt x="8" y="379"/>
                  </a:lnTo>
                  <a:lnTo>
                    <a:pt x="14" y="379"/>
                  </a:lnTo>
                  <a:lnTo>
                    <a:pt x="80" y="379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2" y="441"/>
                  </a:lnTo>
                  <a:lnTo>
                    <a:pt x="84" y="445"/>
                  </a:lnTo>
                  <a:lnTo>
                    <a:pt x="88" y="447"/>
                  </a:lnTo>
                  <a:lnTo>
                    <a:pt x="94" y="449"/>
                  </a:lnTo>
                  <a:lnTo>
                    <a:pt x="188" y="449"/>
                  </a:lnTo>
                  <a:lnTo>
                    <a:pt x="188" y="733"/>
                  </a:lnTo>
                  <a:lnTo>
                    <a:pt x="188" y="733"/>
                  </a:lnTo>
                  <a:lnTo>
                    <a:pt x="188" y="743"/>
                  </a:lnTo>
                  <a:lnTo>
                    <a:pt x="192" y="751"/>
                  </a:lnTo>
                  <a:lnTo>
                    <a:pt x="196" y="761"/>
                  </a:lnTo>
                  <a:lnTo>
                    <a:pt x="202" y="767"/>
                  </a:lnTo>
                  <a:lnTo>
                    <a:pt x="208" y="773"/>
                  </a:lnTo>
                  <a:lnTo>
                    <a:pt x="216" y="777"/>
                  </a:lnTo>
                  <a:lnTo>
                    <a:pt x="226" y="781"/>
                  </a:lnTo>
                  <a:lnTo>
                    <a:pt x="236" y="781"/>
                  </a:lnTo>
                  <a:lnTo>
                    <a:pt x="264" y="781"/>
                  </a:lnTo>
                  <a:lnTo>
                    <a:pt x="264" y="781"/>
                  </a:lnTo>
                  <a:lnTo>
                    <a:pt x="274" y="781"/>
                  </a:lnTo>
                  <a:lnTo>
                    <a:pt x="284" y="777"/>
                  </a:lnTo>
                  <a:lnTo>
                    <a:pt x="292" y="773"/>
                  </a:lnTo>
                  <a:lnTo>
                    <a:pt x="297" y="767"/>
                  </a:lnTo>
                  <a:lnTo>
                    <a:pt x="303" y="761"/>
                  </a:lnTo>
                  <a:lnTo>
                    <a:pt x="307" y="751"/>
                  </a:lnTo>
                  <a:lnTo>
                    <a:pt x="311" y="743"/>
                  </a:lnTo>
                  <a:lnTo>
                    <a:pt x="311" y="733"/>
                  </a:lnTo>
                  <a:lnTo>
                    <a:pt x="311" y="663"/>
                  </a:lnTo>
                  <a:lnTo>
                    <a:pt x="325" y="663"/>
                  </a:lnTo>
                  <a:lnTo>
                    <a:pt x="325" y="663"/>
                  </a:lnTo>
                  <a:lnTo>
                    <a:pt x="339" y="661"/>
                  </a:lnTo>
                  <a:lnTo>
                    <a:pt x="351" y="657"/>
                  </a:lnTo>
                  <a:lnTo>
                    <a:pt x="363" y="651"/>
                  </a:lnTo>
                  <a:lnTo>
                    <a:pt x="373" y="643"/>
                  </a:lnTo>
                  <a:lnTo>
                    <a:pt x="381" y="635"/>
                  </a:lnTo>
                  <a:lnTo>
                    <a:pt x="387" y="623"/>
                  </a:lnTo>
                  <a:lnTo>
                    <a:pt x="391" y="611"/>
                  </a:lnTo>
                  <a:lnTo>
                    <a:pt x="391" y="597"/>
                  </a:lnTo>
                  <a:lnTo>
                    <a:pt x="391" y="585"/>
                  </a:lnTo>
                  <a:lnTo>
                    <a:pt x="391" y="585"/>
                  </a:lnTo>
                  <a:lnTo>
                    <a:pt x="391" y="571"/>
                  </a:lnTo>
                  <a:lnTo>
                    <a:pt x="387" y="559"/>
                  </a:lnTo>
                  <a:lnTo>
                    <a:pt x="381" y="547"/>
                  </a:lnTo>
                  <a:lnTo>
                    <a:pt x="373" y="537"/>
                  </a:lnTo>
                  <a:lnTo>
                    <a:pt x="363" y="529"/>
                  </a:lnTo>
                  <a:lnTo>
                    <a:pt x="351" y="523"/>
                  </a:lnTo>
                  <a:lnTo>
                    <a:pt x="339" y="519"/>
                  </a:lnTo>
                  <a:lnTo>
                    <a:pt x="325" y="519"/>
                  </a:lnTo>
                  <a:lnTo>
                    <a:pt x="311" y="519"/>
                  </a:lnTo>
                  <a:lnTo>
                    <a:pt x="311" y="449"/>
                  </a:lnTo>
                  <a:lnTo>
                    <a:pt x="403" y="449"/>
                  </a:lnTo>
                  <a:lnTo>
                    <a:pt x="403" y="461"/>
                  </a:lnTo>
                  <a:lnTo>
                    <a:pt x="403" y="461"/>
                  </a:lnTo>
                  <a:lnTo>
                    <a:pt x="403" y="465"/>
                  </a:lnTo>
                  <a:lnTo>
                    <a:pt x="407" y="471"/>
                  </a:lnTo>
                  <a:lnTo>
                    <a:pt x="411" y="473"/>
                  </a:lnTo>
                  <a:lnTo>
                    <a:pt x="417" y="475"/>
                  </a:lnTo>
                  <a:lnTo>
                    <a:pt x="417" y="475"/>
                  </a:lnTo>
                  <a:lnTo>
                    <a:pt x="445" y="475"/>
                  </a:lnTo>
                  <a:lnTo>
                    <a:pt x="473" y="477"/>
                  </a:lnTo>
                  <a:lnTo>
                    <a:pt x="503" y="481"/>
                  </a:lnTo>
                  <a:lnTo>
                    <a:pt x="529" y="485"/>
                  </a:lnTo>
                  <a:lnTo>
                    <a:pt x="583" y="497"/>
                  </a:lnTo>
                  <a:lnTo>
                    <a:pt x="631" y="511"/>
                  </a:lnTo>
                  <a:lnTo>
                    <a:pt x="675" y="527"/>
                  </a:lnTo>
                  <a:lnTo>
                    <a:pt x="713" y="545"/>
                  </a:lnTo>
                  <a:lnTo>
                    <a:pt x="743" y="563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73" y="587"/>
                  </a:lnTo>
                  <a:lnTo>
                    <a:pt x="779" y="591"/>
                  </a:lnTo>
                  <a:lnTo>
                    <a:pt x="787" y="593"/>
                  </a:lnTo>
                  <a:lnTo>
                    <a:pt x="795" y="593"/>
                  </a:lnTo>
                  <a:lnTo>
                    <a:pt x="795" y="593"/>
                  </a:lnTo>
                  <a:lnTo>
                    <a:pt x="803" y="593"/>
                  </a:lnTo>
                  <a:lnTo>
                    <a:pt x="811" y="589"/>
                  </a:lnTo>
                  <a:lnTo>
                    <a:pt x="811" y="589"/>
                  </a:lnTo>
                  <a:lnTo>
                    <a:pt x="821" y="583"/>
                  </a:lnTo>
                  <a:lnTo>
                    <a:pt x="829" y="575"/>
                  </a:lnTo>
                  <a:lnTo>
                    <a:pt x="835" y="563"/>
                  </a:lnTo>
                  <a:lnTo>
                    <a:pt x="837" y="551"/>
                  </a:lnTo>
                  <a:lnTo>
                    <a:pt x="837" y="419"/>
                  </a:lnTo>
                  <a:lnTo>
                    <a:pt x="837" y="419"/>
                  </a:lnTo>
                  <a:lnTo>
                    <a:pt x="852" y="415"/>
                  </a:lnTo>
                  <a:lnTo>
                    <a:pt x="868" y="405"/>
                  </a:lnTo>
                  <a:lnTo>
                    <a:pt x="880" y="393"/>
                  </a:lnTo>
                  <a:lnTo>
                    <a:pt x="892" y="377"/>
                  </a:lnTo>
                  <a:lnTo>
                    <a:pt x="902" y="361"/>
                  </a:lnTo>
                  <a:lnTo>
                    <a:pt x="910" y="341"/>
                  </a:lnTo>
                  <a:lnTo>
                    <a:pt x="914" y="319"/>
                  </a:lnTo>
                  <a:lnTo>
                    <a:pt x="916" y="295"/>
                  </a:lnTo>
                  <a:lnTo>
                    <a:pt x="916" y="295"/>
                  </a:lnTo>
                  <a:close/>
                  <a:moveTo>
                    <a:pt x="313" y="547"/>
                  </a:moveTo>
                  <a:lnTo>
                    <a:pt x="325" y="547"/>
                  </a:lnTo>
                  <a:lnTo>
                    <a:pt x="325" y="547"/>
                  </a:lnTo>
                  <a:lnTo>
                    <a:pt x="333" y="547"/>
                  </a:lnTo>
                  <a:lnTo>
                    <a:pt x="341" y="549"/>
                  </a:lnTo>
                  <a:lnTo>
                    <a:pt x="347" y="553"/>
                  </a:lnTo>
                  <a:lnTo>
                    <a:pt x="353" y="557"/>
                  </a:lnTo>
                  <a:lnTo>
                    <a:pt x="357" y="563"/>
                  </a:lnTo>
                  <a:lnTo>
                    <a:pt x="361" y="569"/>
                  </a:lnTo>
                  <a:lnTo>
                    <a:pt x="363" y="577"/>
                  </a:lnTo>
                  <a:lnTo>
                    <a:pt x="363" y="585"/>
                  </a:lnTo>
                  <a:lnTo>
                    <a:pt x="363" y="597"/>
                  </a:lnTo>
                  <a:lnTo>
                    <a:pt x="363" y="597"/>
                  </a:lnTo>
                  <a:lnTo>
                    <a:pt x="363" y="605"/>
                  </a:lnTo>
                  <a:lnTo>
                    <a:pt x="361" y="613"/>
                  </a:lnTo>
                  <a:lnTo>
                    <a:pt x="357" y="619"/>
                  </a:lnTo>
                  <a:lnTo>
                    <a:pt x="353" y="625"/>
                  </a:lnTo>
                  <a:lnTo>
                    <a:pt x="347" y="629"/>
                  </a:lnTo>
                  <a:lnTo>
                    <a:pt x="341" y="633"/>
                  </a:lnTo>
                  <a:lnTo>
                    <a:pt x="333" y="635"/>
                  </a:lnTo>
                  <a:lnTo>
                    <a:pt x="325" y="635"/>
                  </a:lnTo>
                  <a:lnTo>
                    <a:pt x="313" y="635"/>
                  </a:lnTo>
                  <a:lnTo>
                    <a:pt x="313" y="547"/>
                  </a:lnTo>
                  <a:close/>
                  <a:moveTo>
                    <a:pt x="28" y="351"/>
                  </a:moveTo>
                  <a:lnTo>
                    <a:pt x="28" y="242"/>
                  </a:lnTo>
                  <a:lnTo>
                    <a:pt x="80" y="242"/>
                  </a:lnTo>
                  <a:lnTo>
                    <a:pt x="80" y="351"/>
                  </a:lnTo>
                  <a:lnTo>
                    <a:pt x="28" y="351"/>
                  </a:lnTo>
                  <a:close/>
                  <a:moveTo>
                    <a:pt x="284" y="733"/>
                  </a:moveTo>
                  <a:lnTo>
                    <a:pt x="284" y="733"/>
                  </a:lnTo>
                  <a:lnTo>
                    <a:pt x="284" y="741"/>
                  </a:lnTo>
                  <a:lnTo>
                    <a:pt x="278" y="747"/>
                  </a:lnTo>
                  <a:lnTo>
                    <a:pt x="272" y="751"/>
                  </a:lnTo>
                  <a:lnTo>
                    <a:pt x="264" y="753"/>
                  </a:lnTo>
                  <a:lnTo>
                    <a:pt x="236" y="753"/>
                  </a:lnTo>
                  <a:lnTo>
                    <a:pt x="236" y="753"/>
                  </a:lnTo>
                  <a:lnTo>
                    <a:pt x="228" y="751"/>
                  </a:lnTo>
                  <a:lnTo>
                    <a:pt x="222" y="747"/>
                  </a:lnTo>
                  <a:lnTo>
                    <a:pt x="216" y="741"/>
                  </a:lnTo>
                  <a:lnTo>
                    <a:pt x="216" y="733"/>
                  </a:lnTo>
                  <a:lnTo>
                    <a:pt x="216" y="449"/>
                  </a:lnTo>
                  <a:lnTo>
                    <a:pt x="284" y="449"/>
                  </a:lnTo>
                  <a:lnTo>
                    <a:pt x="284" y="733"/>
                  </a:lnTo>
                  <a:close/>
                  <a:moveTo>
                    <a:pt x="297" y="421"/>
                  </a:moveTo>
                  <a:lnTo>
                    <a:pt x="202" y="421"/>
                  </a:lnTo>
                  <a:lnTo>
                    <a:pt x="108" y="421"/>
                  </a:lnTo>
                  <a:lnTo>
                    <a:pt x="108" y="365"/>
                  </a:lnTo>
                  <a:lnTo>
                    <a:pt x="108" y="228"/>
                  </a:lnTo>
                  <a:lnTo>
                    <a:pt x="108" y="172"/>
                  </a:lnTo>
                  <a:lnTo>
                    <a:pt x="403" y="172"/>
                  </a:lnTo>
                  <a:lnTo>
                    <a:pt x="403" y="421"/>
                  </a:lnTo>
                  <a:lnTo>
                    <a:pt x="297" y="421"/>
                  </a:lnTo>
                  <a:close/>
                  <a:moveTo>
                    <a:pt x="809" y="551"/>
                  </a:moveTo>
                  <a:lnTo>
                    <a:pt x="809" y="551"/>
                  </a:lnTo>
                  <a:lnTo>
                    <a:pt x="807" y="557"/>
                  </a:lnTo>
                  <a:lnTo>
                    <a:pt x="805" y="561"/>
                  </a:lnTo>
                  <a:lnTo>
                    <a:pt x="801" y="565"/>
                  </a:lnTo>
                  <a:lnTo>
                    <a:pt x="801" y="565"/>
                  </a:lnTo>
                  <a:lnTo>
                    <a:pt x="795" y="565"/>
                  </a:lnTo>
                  <a:lnTo>
                    <a:pt x="789" y="565"/>
                  </a:lnTo>
                  <a:lnTo>
                    <a:pt x="785" y="561"/>
                  </a:lnTo>
                  <a:lnTo>
                    <a:pt x="785" y="561"/>
                  </a:lnTo>
                  <a:lnTo>
                    <a:pt x="773" y="551"/>
                  </a:lnTo>
                  <a:lnTo>
                    <a:pt x="761" y="541"/>
                  </a:lnTo>
                  <a:lnTo>
                    <a:pt x="727" y="521"/>
                  </a:lnTo>
                  <a:lnTo>
                    <a:pt x="687" y="503"/>
                  </a:lnTo>
                  <a:lnTo>
                    <a:pt x="643" y="485"/>
                  </a:lnTo>
                  <a:lnTo>
                    <a:pt x="593" y="471"/>
                  </a:lnTo>
                  <a:lnTo>
                    <a:pt x="541" y="459"/>
                  </a:lnTo>
                  <a:lnTo>
                    <a:pt x="487" y="451"/>
                  </a:lnTo>
                  <a:lnTo>
                    <a:pt x="459" y="447"/>
                  </a:lnTo>
                  <a:lnTo>
                    <a:pt x="431" y="447"/>
                  </a:lnTo>
                  <a:lnTo>
                    <a:pt x="431" y="435"/>
                  </a:lnTo>
                  <a:lnTo>
                    <a:pt x="431" y="158"/>
                  </a:lnTo>
                  <a:lnTo>
                    <a:pt x="431" y="146"/>
                  </a:lnTo>
                  <a:lnTo>
                    <a:pt x="431" y="146"/>
                  </a:lnTo>
                  <a:lnTo>
                    <a:pt x="459" y="144"/>
                  </a:lnTo>
                  <a:lnTo>
                    <a:pt x="487" y="142"/>
                  </a:lnTo>
                  <a:lnTo>
                    <a:pt x="541" y="134"/>
                  </a:lnTo>
                  <a:lnTo>
                    <a:pt x="593" y="122"/>
                  </a:lnTo>
                  <a:lnTo>
                    <a:pt x="643" y="108"/>
                  </a:lnTo>
                  <a:lnTo>
                    <a:pt x="687" y="90"/>
                  </a:lnTo>
                  <a:lnTo>
                    <a:pt x="727" y="72"/>
                  </a:lnTo>
                  <a:lnTo>
                    <a:pt x="761" y="52"/>
                  </a:lnTo>
                  <a:lnTo>
                    <a:pt x="773" y="42"/>
                  </a:lnTo>
                  <a:lnTo>
                    <a:pt x="785" y="32"/>
                  </a:lnTo>
                  <a:lnTo>
                    <a:pt x="785" y="32"/>
                  </a:lnTo>
                  <a:lnTo>
                    <a:pt x="789" y="28"/>
                  </a:lnTo>
                  <a:lnTo>
                    <a:pt x="795" y="28"/>
                  </a:lnTo>
                  <a:lnTo>
                    <a:pt x="801" y="28"/>
                  </a:lnTo>
                  <a:lnTo>
                    <a:pt x="801" y="28"/>
                  </a:lnTo>
                  <a:lnTo>
                    <a:pt x="805" y="32"/>
                  </a:lnTo>
                  <a:lnTo>
                    <a:pt x="807" y="36"/>
                  </a:lnTo>
                  <a:lnTo>
                    <a:pt x="809" y="42"/>
                  </a:lnTo>
                  <a:lnTo>
                    <a:pt x="809" y="551"/>
                  </a:lnTo>
                  <a:close/>
                  <a:moveTo>
                    <a:pt x="837" y="391"/>
                  </a:moveTo>
                  <a:lnTo>
                    <a:pt x="837" y="202"/>
                  </a:lnTo>
                  <a:lnTo>
                    <a:pt x="837" y="202"/>
                  </a:lnTo>
                  <a:lnTo>
                    <a:pt x="847" y="206"/>
                  </a:lnTo>
                  <a:lnTo>
                    <a:pt x="856" y="214"/>
                  </a:lnTo>
                  <a:lnTo>
                    <a:pt x="866" y="224"/>
                  </a:lnTo>
                  <a:lnTo>
                    <a:pt x="874" y="236"/>
                  </a:lnTo>
                  <a:lnTo>
                    <a:pt x="880" y="248"/>
                  </a:lnTo>
                  <a:lnTo>
                    <a:pt x="884" y="263"/>
                  </a:lnTo>
                  <a:lnTo>
                    <a:pt x="888" y="279"/>
                  </a:lnTo>
                  <a:lnTo>
                    <a:pt x="888" y="295"/>
                  </a:lnTo>
                  <a:lnTo>
                    <a:pt x="888" y="295"/>
                  </a:lnTo>
                  <a:lnTo>
                    <a:pt x="888" y="313"/>
                  </a:lnTo>
                  <a:lnTo>
                    <a:pt x="884" y="329"/>
                  </a:lnTo>
                  <a:lnTo>
                    <a:pt x="880" y="343"/>
                  </a:lnTo>
                  <a:lnTo>
                    <a:pt x="874" y="357"/>
                  </a:lnTo>
                  <a:lnTo>
                    <a:pt x="866" y="369"/>
                  </a:lnTo>
                  <a:lnTo>
                    <a:pt x="856" y="379"/>
                  </a:lnTo>
                  <a:lnTo>
                    <a:pt x="847" y="387"/>
                  </a:lnTo>
                  <a:lnTo>
                    <a:pt x="837" y="391"/>
                  </a:lnTo>
                  <a:lnTo>
                    <a:pt x="837" y="39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464F3C3B-092A-4A56-A693-94CF5A52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095500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0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18 h 28"/>
                <a:gd name="T18" fmla="*/ 4 w 195"/>
                <a:gd name="T19" fmla="*/ 24 h 28"/>
                <a:gd name="T20" fmla="*/ 8 w 195"/>
                <a:gd name="T21" fmla="*/ 26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6 h 28"/>
                <a:gd name="T30" fmla="*/ 189 w 195"/>
                <a:gd name="T31" fmla="*/ 24 h 28"/>
                <a:gd name="T32" fmla="*/ 193 w 195"/>
                <a:gd name="T33" fmla="*/ 18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0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6"/>
                  </a:lnTo>
                  <a:lnTo>
                    <a:pt x="189" y="24"/>
                  </a:lnTo>
                  <a:lnTo>
                    <a:pt x="193" y="18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0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7D79D3D1-434B-4A8C-968C-589D50092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201863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6 h 28"/>
                <a:gd name="T10" fmla="*/ 2 w 195"/>
                <a:gd name="T11" fmla="*/ 10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10 h 28"/>
                <a:gd name="T40" fmla="*/ 189 w 195"/>
                <a:gd name="T41" fmla="*/ 6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10"/>
                  </a:lnTo>
                  <a:lnTo>
                    <a:pt x="189" y="6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42B1DF7-0EAF-47DE-894B-30A3AE61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312988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1" name="Freeform 15">
            <a:extLst>
              <a:ext uri="{FF2B5EF4-FFF2-40B4-BE49-F238E27FC236}">
                <a16:creationId xmlns:a16="http://schemas.microsoft.com/office/drawing/2014/main" id="{EC033BD8-38CF-4EC3-B78A-C0D1AFD7199A}"/>
              </a:ext>
            </a:extLst>
          </p:cNvPr>
          <p:cNvSpPr>
            <a:spLocks/>
          </p:cNvSpPr>
          <p:nvPr/>
        </p:nvSpPr>
        <p:spPr bwMode="auto">
          <a:xfrm>
            <a:off x="11109325" y="6278458"/>
            <a:ext cx="2532063" cy="2535238"/>
          </a:xfrm>
          <a:custGeom>
            <a:avLst/>
            <a:gdLst>
              <a:gd name="T0" fmla="*/ 1595 w 1595"/>
              <a:gd name="T1" fmla="*/ 839 h 1597"/>
              <a:gd name="T2" fmla="*/ 1579 w 1595"/>
              <a:gd name="T3" fmla="*/ 958 h 1597"/>
              <a:gd name="T4" fmla="*/ 1547 w 1595"/>
              <a:gd name="T5" fmla="*/ 1072 h 1597"/>
              <a:gd name="T6" fmla="*/ 1499 w 1595"/>
              <a:gd name="T7" fmla="*/ 1178 h 1597"/>
              <a:gd name="T8" fmla="*/ 1437 w 1595"/>
              <a:gd name="T9" fmla="*/ 1276 h 1597"/>
              <a:gd name="T10" fmla="*/ 1361 w 1595"/>
              <a:gd name="T11" fmla="*/ 1364 h 1597"/>
              <a:gd name="T12" fmla="*/ 1275 w 1595"/>
              <a:gd name="T13" fmla="*/ 1437 h 1597"/>
              <a:gd name="T14" fmla="*/ 1178 w 1595"/>
              <a:gd name="T15" fmla="*/ 1499 h 1597"/>
              <a:gd name="T16" fmla="*/ 1072 w 1595"/>
              <a:gd name="T17" fmla="*/ 1547 h 1597"/>
              <a:gd name="T18" fmla="*/ 958 w 1595"/>
              <a:gd name="T19" fmla="*/ 1581 h 1597"/>
              <a:gd name="T20" fmla="*/ 838 w 1595"/>
              <a:gd name="T21" fmla="*/ 1595 h 1597"/>
              <a:gd name="T22" fmla="*/ 756 w 1595"/>
              <a:gd name="T23" fmla="*/ 1595 h 1597"/>
              <a:gd name="T24" fmla="*/ 636 w 1595"/>
              <a:gd name="T25" fmla="*/ 1581 h 1597"/>
              <a:gd name="T26" fmla="*/ 523 w 1595"/>
              <a:gd name="T27" fmla="*/ 1547 h 1597"/>
              <a:gd name="T28" fmla="*/ 417 w 1595"/>
              <a:gd name="T29" fmla="*/ 1499 h 1597"/>
              <a:gd name="T30" fmla="*/ 319 w 1595"/>
              <a:gd name="T31" fmla="*/ 1437 h 1597"/>
              <a:gd name="T32" fmla="*/ 233 w 1595"/>
              <a:gd name="T33" fmla="*/ 1364 h 1597"/>
              <a:gd name="T34" fmla="*/ 157 w 1595"/>
              <a:gd name="T35" fmla="*/ 1276 h 1597"/>
              <a:gd name="T36" fmla="*/ 95 w 1595"/>
              <a:gd name="T37" fmla="*/ 1178 h 1597"/>
              <a:gd name="T38" fmla="*/ 48 w 1595"/>
              <a:gd name="T39" fmla="*/ 1072 h 1597"/>
              <a:gd name="T40" fmla="*/ 16 w 1595"/>
              <a:gd name="T41" fmla="*/ 958 h 1597"/>
              <a:gd name="T42" fmla="*/ 0 w 1595"/>
              <a:gd name="T43" fmla="*/ 839 h 1597"/>
              <a:gd name="T44" fmla="*/ 0 w 1595"/>
              <a:gd name="T45" fmla="*/ 757 h 1597"/>
              <a:gd name="T46" fmla="*/ 16 w 1595"/>
              <a:gd name="T47" fmla="*/ 637 h 1597"/>
              <a:gd name="T48" fmla="*/ 48 w 1595"/>
              <a:gd name="T49" fmla="*/ 523 h 1597"/>
              <a:gd name="T50" fmla="*/ 95 w 1595"/>
              <a:gd name="T51" fmla="*/ 417 h 1597"/>
              <a:gd name="T52" fmla="*/ 157 w 1595"/>
              <a:gd name="T53" fmla="*/ 320 h 1597"/>
              <a:gd name="T54" fmla="*/ 233 w 1595"/>
              <a:gd name="T55" fmla="*/ 234 h 1597"/>
              <a:gd name="T56" fmla="*/ 319 w 1595"/>
              <a:gd name="T57" fmla="*/ 158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0 h 1597"/>
              <a:gd name="T66" fmla="*/ 838 w 1595"/>
              <a:gd name="T67" fmla="*/ 0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58 h 1597"/>
              <a:gd name="T76" fmla="*/ 1361 w 1595"/>
              <a:gd name="T77" fmla="*/ 234 h 1597"/>
              <a:gd name="T78" fmla="*/ 1437 w 1595"/>
              <a:gd name="T79" fmla="*/ 320 h 1597"/>
              <a:gd name="T80" fmla="*/ 1499 w 1595"/>
              <a:gd name="T81" fmla="*/ 417 h 1597"/>
              <a:gd name="T82" fmla="*/ 1547 w 1595"/>
              <a:gd name="T83" fmla="*/ 523 h 1597"/>
              <a:gd name="T84" fmla="*/ 1579 w 1595"/>
              <a:gd name="T85" fmla="*/ 637 h 1597"/>
              <a:gd name="T86" fmla="*/ 1595 w 1595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9"/>
                </a:moveTo>
                <a:lnTo>
                  <a:pt x="1595" y="799"/>
                </a:lnTo>
                <a:lnTo>
                  <a:pt x="1595" y="839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58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2"/>
                </a:lnTo>
                <a:lnTo>
                  <a:pt x="1533" y="1108"/>
                </a:lnTo>
                <a:lnTo>
                  <a:pt x="1517" y="1144"/>
                </a:lnTo>
                <a:lnTo>
                  <a:pt x="1499" y="1178"/>
                </a:lnTo>
                <a:lnTo>
                  <a:pt x="1481" y="1212"/>
                </a:lnTo>
                <a:lnTo>
                  <a:pt x="1459" y="1244"/>
                </a:lnTo>
                <a:lnTo>
                  <a:pt x="1437" y="1276"/>
                </a:lnTo>
                <a:lnTo>
                  <a:pt x="1413" y="1306"/>
                </a:lnTo>
                <a:lnTo>
                  <a:pt x="1389" y="1336"/>
                </a:lnTo>
                <a:lnTo>
                  <a:pt x="1361" y="1364"/>
                </a:lnTo>
                <a:lnTo>
                  <a:pt x="1333" y="1390"/>
                </a:lnTo>
                <a:lnTo>
                  <a:pt x="1305" y="1413"/>
                </a:lnTo>
                <a:lnTo>
                  <a:pt x="1275" y="1437"/>
                </a:lnTo>
                <a:lnTo>
                  <a:pt x="1243" y="1459"/>
                </a:lnTo>
                <a:lnTo>
                  <a:pt x="1211" y="1481"/>
                </a:lnTo>
                <a:lnTo>
                  <a:pt x="1178" y="1499"/>
                </a:lnTo>
                <a:lnTo>
                  <a:pt x="1144" y="1517"/>
                </a:lnTo>
                <a:lnTo>
                  <a:pt x="1108" y="1533"/>
                </a:lnTo>
                <a:lnTo>
                  <a:pt x="1072" y="1547"/>
                </a:lnTo>
                <a:lnTo>
                  <a:pt x="1034" y="1561"/>
                </a:lnTo>
                <a:lnTo>
                  <a:pt x="996" y="1571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3" y="1547"/>
                </a:lnTo>
                <a:lnTo>
                  <a:pt x="487" y="1533"/>
                </a:lnTo>
                <a:lnTo>
                  <a:pt x="451" y="1517"/>
                </a:lnTo>
                <a:lnTo>
                  <a:pt x="417" y="1499"/>
                </a:lnTo>
                <a:lnTo>
                  <a:pt x="383" y="1481"/>
                </a:lnTo>
                <a:lnTo>
                  <a:pt x="351" y="1459"/>
                </a:lnTo>
                <a:lnTo>
                  <a:pt x="319" y="1437"/>
                </a:lnTo>
                <a:lnTo>
                  <a:pt x="289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5" y="1336"/>
                </a:lnTo>
                <a:lnTo>
                  <a:pt x="181" y="1306"/>
                </a:lnTo>
                <a:lnTo>
                  <a:pt x="157" y="1276"/>
                </a:lnTo>
                <a:lnTo>
                  <a:pt x="135" y="1244"/>
                </a:lnTo>
                <a:lnTo>
                  <a:pt x="113" y="1212"/>
                </a:lnTo>
                <a:lnTo>
                  <a:pt x="95" y="1178"/>
                </a:lnTo>
                <a:lnTo>
                  <a:pt x="77" y="1144"/>
                </a:lnTo>
                <a:lnTo>
                  <a:pt x="62" y="1108"/>
                </a:lnTo>
                <a:lnTo>
                  <a:pt x="48" y="1072"/>
                </a:lnTo>
                <a:lnTo>
                  <a:pt x="36" y="1036"/>
                </a:lnTo>
                <a:lnTo>
                  <a:pt x="24" y="998"/>
                </a:lnTo>
                <a:lnTo>
                  <a:pt x="16" y="958"/>
                </a:lnTo>
                <a:lnTo>
                  <a:pt x="8" y="920"/>
                </a:lnTo>
                <a:lnTo>
                  <a:pt x="4" y="880"/>
                </a:lnTo>
                <a:lnTo>
                  <a:pt x="0" y="839"/>
                </a:lnTo>
                <a:lnTo>
                  <a:pt x="0" y="799"/>
                </a:lnTo>
                <a:lnTo>
                  <a:pt x="0" y="799"/>
                </a:lnTo>
                <a:lnTo>
                  <a:pt x="0" y="757"/>
                </a:lnTo>
                <a:lnTo>
                  <a:pt x="4" y="717"/>
                </a:lnTo>
                <a:lnTo>
                  <a:pt x="8" y="677"/>
                </a:lnTo>
                <a:lnTo>
                  <a:pt x="16" y="637"/>
                </a:lnTo>
                <a:lnTo>
                  <a:pt x="24" y="599"/>
                </a:lnTo>
                <a:lnTo>
                  <a:pt x="36" y="561"/>
                </a:lnTo>
                <a:lnTo>
                  <a:pt x="48" y="523"/>
                </a:lnTo>
                <a:lnTo>
                  <a:pt x="62" y="487"/>
                </a:lnTo>
                <a:lnTo>
                  <a:pt x="77" y="451"/>
                </a:lnTo>
                <a:lnTo>
                  <a:pt x="95" y="417"/>
                </a:lnTo>
                <a:lnTo>
                  <a:pt x="113" y="383"/>
                </a:lnTo>
                <a:lnTo>
                  <a:pt x="135" y="351"/>
                </a:lnTo>
                <a:lnTo>
                  <a:pt x="157" y="320"/>
                </a:lnTo>
                <a:lnTo>
                  <a:pt x="181" y="290"/>
                </a:lnTo>
                <a:lnTo>
                  <a:pt x="205" y="262"/>
                </a:lnTo>
                <a:lnTo>
                  <a:pt x="233" y="234"/>
                </a:lnTo>
                <a:lnTo>
                  <a:pt x="261" y="208"/>
                </a:lnTo>
                <a:lnTo>
                  <a:pt x="289" y="182"/>
                </a:lnTo>
                <a:lnTo>
                  <a:pt x="319" y="158"/>
                </a:lnTo>
                <a:lnTo>
                  <a:pt x="351" y="136"/>
                </a:lnTo>
                <a:lnTo>
                  <a:pt x="383" y="116"/>
                </a:lnTo>
                <a:lnTo>
                  <a:pt x="417" y="96"/>
                </a:lnTo>
                <a:lnTo>
                  <a:pt x="451" y="78"/>
                </a:lnTo>
                <a:lnTo>
                  <a:pt x="487" y="62"/>
                </a:lnTo>
                <a:lnTo>
                  <a:pt x="523" y="48"/>
                </a:lnTo>
                <a:lnTo>
                  <a:pt x="561" y="36"/>
                </a:lnTo>
                <a:lnTo>
                  <a:pt x="599" y="24"/>
                </a:lnTo>
                <a:lnTo>
                  <a:pt x="636" y="16"/>
                </a:lnTo>
                <a:lnTo>
                  <a:pt x="676" y="8"/>
                </a:lnTo>
                <a:lnTo>
                  <a:pt x="716" y="4"/>
                </a:lnTo>
                <a:lnTo>
                  <a:pt x="756" y="0"/>
                </a:lnTo>
                <a:lnTo>
                  <a:pt x="798" y="0"/>
                </a:lnTo>
                <a:lnTo>
                  <a:pt x="798" y="0"/>
                </a:lnTo>
                <a:lnTo>
                  <a:pt x="838" y="0"/>
                </a:lnTo>
                <a:lnTo>
                  <a:pt x="878" y="4"/>
                </a:lnTo>
                <a:lnTo>
                  <a:pt x="918" y="8"/>
                </a:lnTo>
                <a:lnTo>
                  <a:pt x="958" y="16"/>
                </a:lnTo>
                <a:lnTo>
                  <a:pt x="996" y="24"/>
                </a:lnTo>
                <a:lnTo>
                  <a:pt x="1034" y="36"/>
                </a:lnTo>
                <a:lnTo>
                  <a:pt x="1072" y="48"/>
                </a:lnTo>
                <a:lnTo>
                  <a:pt x="1108" y="62"/>
                </a:lnTo>
                <a:lnTo>
                  <a:pt x="1144" y="78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6"/>
                </a:lnTo>
                <a:lnTo>
                  <a:pt x="1275" y="158"/>
                </a:lnTo>
                <a:lnTo>
                  <a:pt x="1305" y="182"/>
                </a:lnTo>
                <a:lnTo>
                  <a:pt x="1333" y="208"/>
                </a:lnTo>
                <a:lnTo>
                  <a:pt x="1361" y="234"/>
                </a:lnTo>
                <a:lnTo>
                  <a:pt x="1389" y="262"/>
                </a:lnTo>
                <a:lnTo>
                  <a:pt x="1413" y="290"/>
                </a:lnTo>
                <a:lnTo>
                  <a:pt x="1437" y="320"/>
                </a:lnTo>
                <a:lnTo>
                  <a:pt x="1459" y="351"/>
                </a:lnTo>
                <a:lnTo>
                  <a:pt x="1481" y="383"/>
                </a:lnTo>
                <a:lnTo>
                  <a:pt x="1499" y="417"/>
                </a:lnTo>
                <a:lnTo>
                  <a:pt x="1517" y="451"/>
                </a:lnTo>
                <a:lnTo>
                  <a:pt x="1533" y="487"/>
                </a:lnTo>
                <a:lnTo>
                  <a:pt x="1547" y="523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7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7"/>
                </a:lnTo>
                <a:lnTo>
                  <a:pt x="1595" y="799"/>
                </a:lnTo>
                <a:lnTo>
                  <a:pt x="1595" y="799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6676527-7EA7-40BC-8B89-C6752CB9632D}"/>
              </a:ext>
            </a:extLst>
          </p:cNvPr>
          <p:cNvGrpSpPr/>
          <p:nvPr/>
        </p:nvGrpSpPr>
        <p:grpSpPr>
          <a:xfrm>
            <a:off x="11758613" y="6870595"/>
            <a:ext cx="1454150" cy="1366838"/>
            <a:chOff x="11758613" y="6565900"/>
            <a:chExt cx="1454150" cy="1366838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88FA269-8328-4130-923F-DBB16E39E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58613" y="6565900"/>
              <a:ext cx="1454150" cy="1366838"/>
            </a:xfrm>
            <a:custGeom>
              <a:avLst/>
              <a:gdLst>
                <a:gd name="T0" fmla="*/ 892 w 916"/>
                <a:gd name="T1" fmla="*/ 154 h 861"/>
                <a:gd name="T2" fmla="*/ 856 w 916"/>
                <a:gd name="T3" fmla="*/ 146 h 861"/>
                <a:gd name="T4" fmla="*/ 784 w 916"/>
                <a:gd name="T5" fmla="*/ 208 h 861"/>
                <a:gd name="T6" fmla="*/ 755 w 916"/>
                <a:gd name="T7" fmla="*/ 218 h 861"/>
                <a:gd name="T8" fmla="*/ 657 w 916"/>
                <a:gd name="T9" fmla="*/ 14 h 861"/>
                <a:gd name="T10" fmla="*/ 643 w 916"/>
                <a:gd name="T11" fmla="*/ 0 h 861"/>
                <a:gd name="T12" fmla="*/ 6 w 916"/>
                <a:gd name="T13" fmla="*/ 4 h 861"/>
                <a:gd name="T14" fmla="*/ 0 w 916"/>
                <a:gd name="T15" fmla="*/ 847 h 861"/>
                <a:gd name="T16" fmla="*/ 14 w 916"/>
                <a:gd name="T17" fmla="*/ 861 h 861"/>
                <a:gd name="T18" fmla="*/ 653 w 916"/>
                <a:gd name="T19" fmla="*/ 857 h 861"/>
                <a:gd name="T20" fmla="*/ 665 w 916"/>
                <a:gd name="T21" fmla="*/ 490 h 861"/>
                <a:gd name="T22" fmla="*/ 836 w 916"/>
                <a:gd name="T23" fmla="*/ 316 h 861"/>
                <a:gd name="T24" fmla="*/ 854 w 916"/>
                <a:gd name="T25" fmla="*/ 304 h 861"/>
                <a:gd name="T26" fmla="*/ 854 w 916"/>
                <a:gd name="T27" fmla="*/ 340 h 861"/>
                <a:gd name="T28" fmla="*/ 741 w 916"/>
                <a:gd name="T29" fmla="*/ 464 h 861"/>
                <a:gd name="T30" fmla="*/ 737 w 916"/>
                <a:gd name="T31" fmla="*/ 478 h 861"/>
                <a:gd name="T32" fmla="*/ 751 w 916"/>
                <a:gd name="T33" fmla="*/ 486 h 861"/>
                <a:gd name="T34" fmla="*/ 858 w 916"/>
                <a:gd name="T35" fmla="*/ 384 h 861"/>
                <a:gd name="T36" fmla="*/ 882 w 916"/>
                <a:gd name="T37" fmla="*/ 342 h 861"/>
                <a:gd name="T38" fmla="*/ 876 w 916"/>
                <a:gd name="T39" fmla="*/ 280 h 861"/>
                <a:gd name="T40" fmla="*/ 908 w 916"/>
                <a:gd name="T41" fmla="*/ 224 h 861"/>
                <a:gd name="T42" fmla="*/ 916 w 916"/>
                <a:gd name="T43" fmla="*/ 186 h 861"/>
                <a:gd name="T44" fmla="*/ 902 w 916"/>
                <a:gd name="T45" fmla="*/ 162 h 861"/>
                <a:gd name="T46" fmla="*/ 359 w 916"/>
                <a:gd name="T47" fmla="*/ 689 h 861"/>
                <a:gd name="T48" fmla="*/ 451 w 916"/>
                <a:gd name="T49" fmla="*/ 663 h 861"/>
                <a:gd name="T50" fmla="*/ 373 w 916"/>
                <a:gd name="T51" fmla="*/ 703 h 861"/>
                <a:gd name="T52" fmla="*/ 471 w 916"/>
                <a:gd name="T53" fmla="*/ 643 h 861"/>
                <a:gd name="T54" fmla="*/ 471 w 916"/>
                <a:gd name="T55" fmla="*/ 643 h 861"/>
                <a:gd name="T56" fmla="*/ 687 w 916"/>
                <a:gd name="T57" fmla="*/ 428 h 861"/>
                <a:gd name="T58" fmla="*/ 28 w 916"/>
                <a:gd name="T59" fmla="*/ 28 h 861"/>
                <a:gd name="T60" fmla="*/ 389 w 916"/>
                <a:gd name="T61" fmla="*/ 581 h 861"/>
                <a:gd name="T62" fmla="*/ 343 w 916"/>
                <a:gd name="T63" fmla="*/ 655 h 861"/>
                <a:gd name="T64" fmla="*/ 331 w 916"/>
                <a:gd name="T65" fmla="*/ 711 h 861"/>
                <a:gd name="T66" fmla="*/ 289 w 916"/>
                <a:gd name="T67" fmla="*/ 747 h 861"/>
                <a:gd name="T68" fmla="*/ 249 w 916"/>
                <a:gd name="T69" fmla="*/ 747 h 861"/>
                <a:gd name="T70" fmla="*/ 220 w 916"/>
                <a:gd name="T71" fmla="*/ 725 h 861"/>
                <a:gd name="T72" fmla="*/ 156 w 916"/>
                <a:gd name="T73" fmla="*/ 713 h 861"/>
                <a:gd name="T74" fmla="*/ 112 w 916"/>
                <a:gd name="T75" fmla="*/ 735 h 861"/>
                <a:gd name="T76" fmla="*/ 112 w 916"/>
                <a:gd name="T77" fmla="*/ 755 h 861"/>
                <a:gd name="T78" fmla="*/ 128 w 916"/>
                <a:gd name="T79" fmla="*/ 757 h 861"/>
                <a:gd name="T80" fmla="*/ 150 w 916"/>
                <a:gd name="T81" fmla="*/ 743 h 861"/>
                <a:gd name="T82" fmla="*/ 194 w 916"/>
                <a:gd name="T83" fmla="*/ 743 h 861"/>
                <a:gd name="T84" fmla="*/ 225 w 916"/>
                <a:gd name="T85" fmla="*/ 765 h 861"/>
                <a:gd name="T86" fmla="*/ 269 w 916"/>
                <a:gd name="T87" fmla="*/ 779 h 861"/>
                <a:gd name="T88" fmla="*/ 327 w 916"/>
                <a:gd name="T89" fmla="*/ 755 h 861"/>
                <a:gd name="T90" fmla="*/ 361 w 916"/>
                <a:gd name="T91" fmla="*/ 733 h 861"/>
                <a:gd name="T92" fmla="*/ 433 w 916"/>
                <a:gd name="T93" fmla="*/ 707 h 861"/>
                <a:gd name="T94" fmla="*/ 629 w 916"/>
                <a:gd name="T95" fmla="*/ 833 h 861"/>
                <a:gd name="T96" fmla="*/ 765 w 916"/>
                <a:gd name="T97" fmla="*/ 246 h 861"/>
                <a:gd name="T98" fmla="*/ 784 w 916"/>
                <a:gd name="T99" fmla="*/ 234 h 861"/>
                <a:gd name="T100" fmla="*/ 804 w 916"/>
                <a:gd name="T101" fmla="*/ 236 h 861"/>
                <a:gd name="T102" fmla="*/ 822 w 916"/>
                <a:gd name="T103" fmla="*/ 250 h 861"/>
                <a:gd name="T104" fmla="*/ 828 w 916"/>
                <a:gd name="T105" fmla="*/ 272 h 861"/>
                <a:gd name="T106" fmla="*/ 818 w 916"/>
                <a:gd name="T107" fmla="*/ 298 h 861"/>
                <a:gd name="T108" fmla="*/ 850 w 916"/>
                <a:gd name="T109" fmla="*/ 244 h 861"/>
                <a:gd name="T110" fmla="*/ 828 w 916"/>
                <a:gd name="T111" fmla="*/ 218 h 861"/>
                <a:gd name="T112" fmla="*/ 858 w 916"/>
                <a:gd name="T113" fmla="*/ 174 h 861"/>
                <a:gd name="T114" fmla="*/ 880 w 916"/>
                <a:gd name="T115" fmla="*/ 180 h 861"/>
                <a:gd name="T116" fmla="*/ 888 w 916"/>
                <a:gd name="T117" fmla="*/ 196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6" h="861">
                  <a:moveTo>
                    <a:pt x="902" y="162"/>
                  </a:moveTo>
                  <a:lnTo>
                    <a:pt x="900" y="160"/>
                  </a:lnTo>
                  <a:lnTo>
                    <a:pt x="900" y="160"/>
                  </a:lnTo>
                  <a:lnTo>
                    <a:pt x="892" y="154"/>
                  </a:lnTo>
                  <a:lnTo>
                    <a:pt x="884" y="150"/>
                  </a:lnTo>
                  <a:lnTo>
                    <a:pt x="876" y="146"/>
                  </a:lnTo>
                  <a:lnTo>
                    <a:pt x="866" y="146"/>
                  </a:lnTo>
                  <a:lnTo>
                    <a:pt x="856" y="146"/>
                  </a:lnTo>
                  <a:lnTo>
                    <a:pt x="848" y="150"/>
                  </a:lnTo>
                  <a:lnTo>
                    <a:pt x="840" y="154"/>
                  </a:lnTo>
                  <a:lnTo>
                    <a:pt x="832" y="160"/>
                  </a:lnTo>
                  <a:lnTo>
                    <a:pt x="784" y="208"/>
                  </a:lnTo>
                  <a:lnTo>
                    <a:pt x="784" y="208"/>
                  </a:lnTo>
                  <a:lnTo>
                    <a:pt x="775" y="210"/>
                  </a:lnTo>
                  <a:lnTo>
                    <a:pt x="765" y="212"/>
                  </a:lnTo>
                  <a:lnTo>
                    <a:pt x="755" y="218"/>
                  </a:lnTo>
                  <a:lnTo>
                    <a:pt x="747" y="226"/>
                  </a:lnTo>
                  <a:lnTo>
                    <a:pt x="657" y="314"/>
                  </a:lnTo>
                  <a:lnTo>
                    <a:pt x="657" y="14"/>
                  </a:lnTo>
                  <a:lnTo>
                    <a:pt x="657" y="14"/>
                  </a:lnTo>
                  <a:lnTo>
                    <a:pt x="657" y="8"/>
                  </a:lnTo>
                  <a:lnTo>
                    <a:pt x="653" y="4"/>
                  </a:lnTo>
                  <a:lnTo>
                    <a:pt x="649" y="0"/>
                  </a:lnTo>
                  <a:lnTo>
                    <a:pt x="64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847"/>
                  </a:lnTo>
                  <a:lnTo>
                    <a:pt x="0" y="847"/>
                  </a:lnTo>
                  <a:lnTo>
                    <a:pt x="2" y="853"/>
                  </a:lnTo>
                  <a:lnTo>
                    <a:pt x="6" y="857"/>
                  </a:lnTo>
                  <a:lnTo>
                    <a:pt x="10" y="861"/>
                  </a:lnTo>
                  <a:lnTo>
                    <a:pt x="14" y="861"/>
                  </a:lnTo>
                  <a:lnTo>
                    <a:pt x="643" y="861"/>
                  </a:lnTo>
                  <a:lnTo>
                    <a:pt x="643" y="861"/>
                  </a:lnTo>
                  <a:lnTo>
                    <a:pt x="649" y="861"/>
                  </a:lnTo>
                  <a:lnTo>
                    <a:pt x="653" y="857"/>
                  </a:lnTo>
                  <a:lnTo>
                    <a:pt x="657" y="853"/>
                  </a:lnTo>
                  <a:lnTo>
                    <a:pt x="657" y="847"/>
                  </a:lnTo>
                  <a:lnTo>
                    <a:pt x="657" y="495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836" y="316"/>
                  </a:lnTo>
                  <a:lnTo>
                    <a:pt x="836" y="316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94"/>
                  </a:lnTo>
                  <a:lnTo>
                    <a:pt x="854" y="304"/>
                  </a:lnTo>
                  <a:lnTo>
                    <a:pt x="856" y="312"/>
                  </a:lnTo>
                  <a:lnTo>
                    <a:pt x="856" y="322"/>
                  </a:lnTo>
                  <a:lnTo>
                    <a:pt x="856" y="332"/>
                  </a:lnTo>
                  <a:lnTo>
                    <a:pt x="854" y="340"/>
                  </a:lnTo>
                  <a:lnTo>
                    <a:pt x="850" y="350"/>
                  </a:lnTo>
                  <a:lnTo>
                    <a:pt x="844" y="358"/>
                  </a:lnTo>
                  <a:lnTo>
                    <a:pt x="838" y="366"/>
                  </a:lnTo>
                  <a:lnTo>
                    <a:pt x="741" y="464"/>
                  </a:lnTo>
                  <a:lnTo>
                    <a:pt x="741" y="464"/>
                  </a:lnTo>
                  <a:lnTo>
                    <a:pt x="737" y="468"/>
                  </a:lnTo>
                  <a:lnTo>
                    <a:pt x="737" y="472"/>
                  </a:lnTo>
                  <a:lnTo>
                    <a:pt x="737" y="478"/>
                  </a:lnTo>
                  <a:lnTo>
                    <a:pt x="741" y="482"/>
                  </a:lnTo>
                  <a:lnTo>
                    <a:pt x="741" y="482"/>
                  </a:lnTo>
                  <a:lnTo>
                    <a:pt x="745" y="486"/>
                  </a:lnTo>
                  <a:lnTo>
                    <a:pt x="751" y="486"/>
                  </a:lnTo>
                  <a:lnTo>
                    <a:pt x="751" y="486"/>
                  </a:lnTo>
                  <a:lnTo>
                    <a:pt x="757" y="486"/>
                  </a:lnTo>
                  <a:lnTo>
                    <a:pt x="761" y="482"/>
                  </a:lnTo>
                  <a:lnTo>
                    <a:pt x="858" y="384"/>
                  </a:lnTo>
                  <a:lnTo>
                    <a:pt x="858" y="384"/>
                  </a:lnTo>
                  <a:lnTo>
                    <a:pt x="868" y="372"/>
                  </a:lnTo>
                  <a:lnTo>
                    <a:pt x="876" y="358"/>
                  </a:lnTo>
                  <a:lnTo>
                    <a:pt x="882" y="342"/>
                  </a:lnTo>
                  <a:lnTo>
                    <a:pt x="884" y="326"/>
                  </a:lnTo>
                  <a:lnTo>
                    <a:pt x="884" y="310"/>
                  </a:lnTo>
                  <a:lnTo>
                    <a:pt x="882" y="294"/>
                  </a:lnTo>
                  <a:lnTo>
                    <a:pt x="876" y="280"/>
                  </a:lnTo>
                  <a:lnTo>
                    <a:pt x="868" y="266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908" y="224"/>
                  </a:lnTo>
                  <a:lnTo>
                    <a:pt x="914" y="214"/>
                  </a:lnTo>
                  <a:lnTo>
                    <a:pt x="916" y="206"/>
                  </a:lnTo>
                  <a:lnTo>
                    <a:pt x="916" y="196"/>
                  </a:lnTo>
                  <a:lnTo>
                    <a:pt x="916" y="186"/>
                  </a:lnTo>
                  <a:lnTo>
                    <a:pt x="914" y="178"/>
                  </a:lnTo>
                  <a:lnTo>
                    <a:pt x="908" y="170"/>
                  </a:lnTo>
                  <a:lnTo>
                    <a:pt x="902" y="162"/>
                  </a:lnTo>
                  <a:lnTo>
                    <a:pt x="902" y="162"/>
                  </a:lnTo>
                  <a:close/>
                  <a:moveTo>
                    <a:pt x="357" y="705"/>
                  </a:moveTo>
                  <a:lnTo>
                    <a:pt x="357" y="705"/>
                  </a:lnTo>
                  <a:lnTo>
                    <a:pt x="357" y="699"/>
                  </a:lnTo>
                  <a:lnTo>
                    <a:pt x="359" y="689"/>
                  </a:lnTo>
                  <a:lnTo>
                    <a:pt x="369" y="665"/>
                  </a:lnTo>
                  <a:lnTo>
                    <a:pt x="383" y="637"/>
                  </a:lnTo>
                  <a:lnTo>
                    <a:pt x="399" y="611"/>
                  </a:lnTo>
                  <a:lnTo>
                    <a:pt x="451" y="663"/>
                  </a:lnTo>
                  <a:lnTo>
                    <a:pt x="451" y="663"/>
                  </a:lnTo>
                  <a:lnTo>
                    <a:pt x="425" y="679"/>
                  </a:lnTo>
                  <a:lnTo>
                    <a:pt x="397" y="693"/>
                  </a:lnTo>
                  <a:lnTo>
                    <a:pt x="373" y="703"/>
                  </a:lnTo>
                  <a:lnTo>
                    <a:pt x="363" y="705"/>
                  </a:lnTo>
                  <a:lnTo>
                    <a:pt x="357" y="705"/>
                  </a:lnTo>
                  <a:lnTo>
                    <a:pt x="357" y="705"/>
                  </a:lnTo>
                  <a:close/>
                  <a:moveTo>
                    <a:pt x="471" y="643"/>
                  </a:moveTo>
                  <a:lnTo>
                    <a:pt x="419" y="591"/>
                  </a:lnTo>
                  <a:lnTo>
                    <a:pt x="583" y="428"/>
                  </a:lnTo>
                  <a:lnTo>
                    <a:pt x="635" y="480"/>
                  </a:lnTo>
                  <a:lnTo>
                    <a:pt x="471" y="643"/>
                  </a:lnTo>
                  <a:close/>
                  <a:moveTo>
                    <a:pt x="655" y="460"/>
                  </a:moveTo>
                  <a:lnTo>
                    <a:pt x="603" y="408"/>
                  </a:lnTo>
                  <a:lnTo>
                    <a:pt x="635" y="376"/>
                  </a:lnTo>
                  <a:lnTo>
                    <a:pt x="687" y="428"/>
                  </a:lnTo>
                  <a:lnTo>
                    <a:pt x="655" y="460"/>
                  </a:lnTo>
                  <a:close/>
                  <a:moveTo>
                    <a:pt x="629" y="833"/>
                  </a:moveTo>
                  <a:lnTo>
                    <a:pt x="28" y="833"/>
                  </a:lnTo>
                  <a:lnTo>
                    <a:pt x="28" y="28"/>
                  </a:lnTo>
                  <a:lnTo>
                    <a:pt x="629" y="28"/>
                  </a:lnTo>
                  <a:lnTo>
                    <a:pt x="629" y="342"/>
                  </a:lnTo>
                  <a:lnTo>
                    <a:pt x="389" y="581"/>
                  </a:lnTo>
                  <a:lnTo>
                    <a:pt x="389" y="581"/>
                  </a:lnTo>
                  <a:lnTo>
                    <a:pt x="373" y="601"/>
                  </a:lnTo>
                  <a:lnTo>
                    <a:pt x="363" y="617"/>
                  </a:lnTo>
                  <a:lnTo>
                    <a:pt x="353" y="635"/>
                  </a:lnTo>
                  <a:lnTo>
                    <a:pt x="343" y="655"/>
                  </a:lnTo>
                  <a:lnTo>
                    <a:pt x="335" y="675"/>
                  </a:lnTo>
                  <a:lnTo>
                    <a:pt x="331" y="695"/>
                  </a:lnTo>
                  <a:lnTo>
                    <a:pt x="331" y="703"/>
                  </a:lnTo>
                  <a:lnTo>
                    <a:pt x="331" y="711"/>
                  </a:lnTo>
                  <a:lnTo>
                    <a:pt x="307" y="735"/>
                  </a:lnTo>
                  <a:lnTo>
                    <a:pt x="307" y="735"/>
                  </a:lnTo>
                  <a:lnTo>
                    <a:pt x="299" y="741"/>
                  </a:lnTo>
                  <a:lnTo>
                    <a:pt x="289" y="747"/>
                  </a:lnTo>
                  <a:lnTo>
                    <a:pt x="279" y="749"/>
                  </a:lnTo>
                  <a:lnTo>
                    <a:pt x="269" y="751"/>
                  </a:lnTo>
                  <a:lnTo>
                    <a:pt x="259" y="749"/>
                  </a:lnTo>
                  <a:lnTo>
                    <a:pt x="249" y="747"/>
                  </a:lnTo>
                  <a:lnTo>
                    <a:pt x="239" y="741"/>
                  </a:lnTo>
                  <a:lnTo>
                    <a:pt x="231" y="735"/>
                  </a:lnTo>
                  <a:lnTo>
                    <a:pt x="231" y="735"/>
                  </a:lnTo>
                  <a:lnTo>
                    <a:pt x="220" y="725"/>
                  </a:lnTo>
                  <a:lnTo>
                    <a:pt x="204" y="717"/>
                  </a:lnTo>
                  <a:lnTo>
                    <a:pt x="188" y="713"/>
                  </a:lnTo>
                  <a:lnTo>
                    <a:pt x="172" y="711"/>
                  </a:lnTo>
                  <a:lnTo>
                    <a:pt x="156" y="713"/>
                  </a:lnTo>
                  <a:lnTo>
                    <a:pt x="140" y="717"/>
                  </a:lnTo>
                  <a:lnTo>
                    <a:pt x="126" y="725"/>
                  </a:lnTo>
                  <a:lnTo>
                    <a:pt x="112" y="735"/>
                  </a:lnTo>
                  <a:lnTo>
                    <a:pt x="112" y="735"/>
                  </a:lnTo>
                  <a:lnTo>
                    <a:pt x="110" y="739"/>
                  </a:lnTo>
                  <a:lnTo>
                    <a:pt x="108" y="745"/>
                  </a:lnTo>
                  <a:lnTo>
                    <a:pt x="110" y="751"/>
                  </a:lnTo>
                  <a:lnTo>
                    <a:pt x="112" y="755"/>
                  </a:lnTo>
                  <a:lnTo>
                    <a:pt x="112" y="755"/>
                  </a:lnTo>
                  <a:lnTo>
                    <a:pt x="118" y="757"/>
                  </a:lnTo>
                  <a:lnTo>
                    <a:pt x="122" y="759"/>
                  </a:lnTo>
                  <a:lnTo>
                    <a:pt x="128" y="757"/>
                  </a:lnTo>
                  <a:lnTo>
                    <a:pt x="132" y="755"/>
                  </a:lnTo>
                  <a:lnTo>
                    <a:pt x="132" y="755"/>
                  </a:lnTo>
                  <a:lnTo>
                    <a:pt x="142" y="747"/>
                  </a:lnTo>
                  <a:lnTo>
                    <a:pt x="150" y="743"/>
                  </a:lnTo>
                  <a:lnTo>
                    <a:pt x="162" y="739"/>
                  </a:lnTo>
                  <a:lnTo>
                    <a:pt x="172" y="739"/>
                  </a:lnTo>
                  <a:lnTo>
                    <a:pt x="184" y="739"/>
                  </a:lnTo>
                  <a:lnTo>
                    <a:pt x="194" y="743"/>
                  </a:lnTo>
                  <a:lnTo>
                    <a:pt x="204" y="747"/>
                  </a:lnTo>
                  <a:lnTo>
                    <a:pt x="212" y="755"/>
                  </a:lnTo>
                  <a:lnTo>
                    <a:pt x="212" y="755"/>
                  </a:lnTo>
                  <a:lnTo>
                    <a:pt x="225" y="765"/>
                  </a:lnTo>
                  <a:lnTo>
                    <a:pt x="239" y="773"/>
                  </a:lnTo>
                  <a:lnTo>
                    <a:pt x="253" y="777"/>
                  </a:lnTo>
                  <a:lnTo>
                    <a:pt x="269" y="779"/>
                  </a:lnTo>
                  <a:lnTo>
                    <a:pt x="269" y="779"/>
                  </a:lnTo>
                  <a:lnTo>
                    <a:pt x="285" y="777"/>
                  </a:lnTo>
                  <a:lnTo>
                    <a:pt x="301" y="773"/>
                  </a:lnTo>
                  <a:lnTo>
                    <a:pt x="315" y="765"/>
                  </a:lnTo>
                  <a:lnTo>
                    <a:pt x="327" y="755"/>
                  </a:lnTo>
                  <a:lnTo>
                    <a:pt x="351" y="731"/>
                  </a:lnTo>
                  <a:lnTo>
                    <a:pt x="351" y="731"/>
                  </a:lnTo>
                  <a:lnTo>
                    <a:pt x="361" y="733"/>
                  </a:lnTo>
                  <a:lnTo>
                    <a:pt x="361" y="733"/>
                  </a:lnTo>
                  <a:lnTo>
                    <a:pt x="377" y="731"/>
                  </a:lnTo>
                  <a:lnTo>
                    <a:pt x="395" y="725"/>
                  </a:lnTo>
                  <a:lnTo>
                    <a:pt x="415" y="717"/>
                  </a:lnTo>
                  <a:lnTo>
                    <a:pt x="433" y="707"/>
                  </a:lnTo>
                  <a:lnTo>
                    <a:pt x="463" y="687"/>
                  </a:lnTo>
                  <a:lnTo>
                    <a:pt x="481" y="673"/>
                  </a:lnTo>
                  <a:lnTo>
                    <a:pt x="629" y="523"/>
                  </a:lnTo>
                  <a:lnTo>
                    <a:pt x="629" y="833"/>
                  </a:lnTo>
                  <a:close/>
                  <a:moveTo>
                    <a:pt x="818" y="298"/>
                  </a:moveTo>
                  <a:lnTo>
                    <a:pt x="707" y="408"/>
                  </a:lnTo>
                  <a:lnTo>
                    <a:pt x="655" y="356"/>
                  </a:lnTo>
                  <a:lnTo>
                    <a:pt x="765" y="246"/>
                  </a:lnTo>
                  <a:lnTo>
                    <a:pt x="765" y="246"/>
                  </a:lnTo>
                  <a:lnTo>
                    <a:pt x="771" y="240"/>
                  </a:lnTo>
                  <a:lnTo>
                    <a:pt x="779" y="236"/>
                  </a:lnTo>
                  <a:lnTo>
                    <a:pt x="784" y="234"/>
                  </a:lnTo>
                  <a:lnTo>
                    <a:pt x="792" y="234"/>
                  </a:lnTo>
                  <a:lnTo>
                    <a:pt x="792" y="234"/>
                  </a:lnTo>
                  <a:lnTo>
                    <a:pt x="798" y="234"/>
                  </a:lnTo>
                  <a:lnTo>
                    <a:pt x="804" y="236"/>
                  </a:lnTo>
                  <a:lnTo>
                    <a:pt x="812" y="240"/>
                  </a:lnTo>
                  <a:lnTo>
                    <a:pt x="818" y="246"/>
                  </a:lnTo>
                  <a:lnTo>
                    <a:pt x="818" y="246"/>
                  </a:lnTo>
                  <a:lnTo>
                    <a:pt x="822" y="250"/>
                  </a:lnTo>
                  <a:lnTo>
                    <a:pt x="826" y="256"/>
                  </a:lnTo>
                  <a:lnTo>
                    <a:pt x="828" y="264"/>
                  </a:lnTo>
                  <a:lnTo>
                    <a:pt x="828" y="272"/>
                  </a:lnTo>
                  <a:lnTo>
                    <a:pt x="828" y="272"/>
                  </a:lnTo>
                  <a:lnTo>
                    <a:pt x="828" y="278"/>
                  </a:lnTo>
                  <a:lnTo>
                    <a:pt x="826" y="286"/>
                  </a:lnTo>
                  <a:lnTo>
                    <a:pt x="822" y="292"/>
                  </a:lnTo>
                  <a:lnTo>
                    <a:pt x="818" y="298"/>
                  </a:lnTo>
                  <a:lnTo>
                    <a:pt x="818" y="298"/>
                  </a:lnTo>
                  <a:close/>
                  <a:moveTo>
                    <a:pt x="882" y="210"/>
                  </a:moveTo>
                  <a:lnTo>
                    <a:pt x="850" y="244"/>
                  </a:lnTo>
                  <a:lnTo>
                    <a:pt x="850" y="244"/>
                  </a:lnTo>
                  <a:lnTo>
                    <a:pt x="844" y="234"/>
                  </a:lnTo>
                  <a:lnTo>
                    <a:pt x="836" y="226"/>
                  </a:lnTo>
                  <a:lnTo>
                    <a:pt x="836" y="226"/>
                  </a:lnTo>
                  <a:lnTo>
                    <a:pt x="828" y="218"/>
                  </a:lnTo>
                  <a:lnTo>
                    <a:pt x="818" y="212"/>
                  </a:lnTo>
                  <a:lnTo>
                    <a:pt x="852" y="180"/>
                  </a:lnTo>
                  <a:lnTo>
                    <a:pt x="852" y="180"/>
                  </a:lnTo>
                  <a:lnTo>
                    <a:pt x="858" y="174"/>
                  </a:lnTo>
                  <a:lnTo>
                    <a:pt x="866" y="174"/>
                  </a:lnTo>
                  <a:lnTo>
                    <a:pt x="866" y="174"/>
                  </a:lnTo>
                  <a:lnTo>
                    <a:pt x="874" y="174"/>
                  </a:lnTo>
                  <a:lnTo>
                    <a:pt x="880" y="180"/>
                  </a:lnTo>
                  <a:lnTo>
                    <a:pt x="882" y="182"/>
                  </a:lnTo>
                  <a:lnTo>
                    <a:pt x="882" y="182"/>
                  </a:lnTo>
                  <a:lnTo>
                    <a:pt x="888" y="188"/>
                  </a:lnTo>
                  <a:lnTo>
                    <a:pt x="888" y="196"/>
                  </a:lnTo>
                  <a:lnTo>
                    <a:pt x="888" y="204"/>
                  </a:lnTo>
                  <a:lnTo>
                    <a:pt x="882" y="210"/>
                  </a:lnTo>
                  <a:lnTo>
                    <a:pt x="882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FFA7693A-F40A-466F-A0E3-835BF4C11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080250"/>
              <a:ext cx="700088" cy="44450"/>
            </a:xfrm>
            <a:custGeom>
              <a:avLst/>
              <a:gdLst>
                <a:gd name="T0" fmla="*/ 14 w 441"/>
                <a:gd name="T1" fmla="*/ 28 h 28"/>
                <a:gd name="T2" fmla="*/ 429 w 441"/>
                <a:gd name="T3" fmla="*/ 28 h 28"/>
                <a:gd name="T4" fmla="*/ 429 w 441"/>
                <a:gd name="T5" fmla="*/ 28 h 28"/>
                <a:gd name="T6" fmla="*/ 433 w 441"/>
                <a:gd name="T7" fmla="*/ 26 h 28"/>
                <a:gd name="T8" fmla="*/ 437 w 441"/>
                <a:gd name="T9" fmla="*/ 24 h 28"/>
                <a:gd name="T10" fmla="*/ 441 w 441"/>
                <a:gd name="T11" fmla="*/ 20 h 28"/>
                <a:gd name="T12" fmla="*/ 441 w 441"/>
                <a:gd name="T13" fmla="*/ 14 h 28"/>
                <a:gd name="T14" fmla="*/ 441 w 441"/>
                <a:gd name="T15" fmla="*/ 14 h 28"/>
                <a:gd name="T16" fmla="*/ 441 w 441"/>
                <a:gd name="T17" fmla="*/ 8 h 28"/>
                <a:gd name="T18" fmla="*/ 437 w 441"/>
                <a:gd name="T19" fmla="*/ 4 h 28"/>
                <a:gd name="T20" fmla="*/ 433 w 441"/>
                <a:gd name="T21" fmla="*/ 2 h 28"/>
                <a:gd name="T22" fmla="*/ 429 w 441"/>
                <a:gd name="T23" fmla="*/ 0 h 28"/>
                <a:gd name="T24" fmla="*/ 14 w 441"/>
                <a:gd name="T25" fmla="*/ 0 h 28"/>
                <a:gd name="T26" fmla="*/ 14 w 441"/>
                <a:gd name="T27" fmla="*/ 0 h 28"/>
                <a:gd name="T28" fmla="*/ 10 w 441"/>
                <a:gd name="T29" fmla="*/ 2 h 28"/>
                <a:gd name="T30" fmla="*/ 4 w 441"/>
                <a:gd name="T31" fmla="*/ 4 h 28"/>
                <a:gd name="T32" fmla="*/ 2 w 441"/>
                <a:gd name="T33" fmla="*/ 8 h 28"/>
                <a:gd name="T34" fmla="*/ 0 w 441"/>
                <a:gd name="T35" fmla="*/ 14 h 28"/>
                <a:gd name="T36" fmla="*/ 0 w 441"/>
                <a:gd name="T37" fmla="*/ 14 h 28"/>
                <a:gd name="T38" fmla="*/ 2 w 441"/>
                <a:gd name="T39" fmla="*/ 20 h 28"/>
                <a:gd name="T40" fmla="*/ 4 w 441"/>
                <a:gd name="T41" fmla="*/ 24 h 28"/>
                <a:gd name="T42" fmla="*/ 10 w 441"/>
                <a:gd name="T43" fmla="*/ 26 h 28"/>
                <a:gd name="T44" fmla="*/ 14 w 441"/>
                <a:gd name="T45" fmla="*/ 28 h 28"/>
                <a:gd name="T46" fmla="*/ 14 w 441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1" h="28">
                  <a:moveTo>
                    <a:pt x="14" y="28"/>
                  </a:moveTo>
                  <a:lnTo>
                    <a:pt x="429" y="28"/>
                  </a:lnTo>
                  <a:lnTo>
                    <a:pt x="429" y="28"/>
                  </a:lnTo>
                  <a:lnTo>
                    <a:pt x="433" y="26"/>
                  </a:lnTo>
                  <a:lnTo>
                    <a:pt x="437" y="24"/>
                  </a:lnTo>
                  <a:lnTo>
                    <a:pt x="441" y="20"/>
                  </a:lnTo>
                  <a:lnTo>
                    <a:pt x="441" y="14"/>
                  </a:lnTo>
                  <a:lnTo>
                    <a:pt x="441" y="14"/>
                  </a:lnTo>
                  <a:lnTo>
                    <a:pt x="441" y="8"/>
                  </a:lnTo>
                  <a:lnTo>
                    <a:pt x="437" y="4"/>
                  </a:lnTo>
                  <a:lnTo>
                    <a:pt x="433" y="2"/>
                  </a:lnTo>
                  <a:lnTo>
                    <a:pt x="42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E8A6C9F-A91C-4B67-BE51-D335BC5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242175"/>
              <a:ext cx="550863" cy="44450"/>
            </a:xfrm>
            <a:custGeom>
              <a:avLst/>
              <a:gdLst>
                <a:gd name="T0" fmla="*/ 14 w 347"/>
                <a:gd name="T1" fmla="*/ 28 h 28"/>
                <a:gd name="T2" fmla="*/ 333 w 347"/>
                <a:gd name="T3" fmla="*/ 28 h 28"/>
                <a:gd name="T4" fmla="*/ 333 w 347"/>
                <a:gd name="T5" fmla="*/ 28 h 28"/>
                <a:gd name="T6" fmla="*/ 339 w 347"/>
                <a:gd name="T7" fmla="*/ 26 h 28"/>
                <a:gd name="T8" fmla="*/ 343 w 347"/>
                <a:gd name="T9" fmla="*/ 24 h 28"/>
                <a:gd name="T10" fmla="*/ 347 w 347"/>
                <a:gd name="T11" fmla="*/ 18 h 28"/>
                <a:gd name="T12" fmla="*/ 347 w 347"/>
                <a:gd name="T13" fmla="*/ 14 h 28"/>
                <a:gd name="T14" fmla="*/ 347 w 347"/>
                <a:gd name="T15" fmla="*/ 14 h 28"/>
                <a:gd name="T16" fmla="*/ 347 w 347"/>
                <a:gd name="T17" fmla="*/ 8 h 28"/>
                <a:gd name="T18" fmla="*/ 343 w 347"/>
                <a:gd name="T19" fmla="*/ 4 h 28"/>
                <a:gd name="T20" fmla="*/ 339 w 347"/>
                <a:gd name="T21" fmla="*/ 0 h 28"/>
                <a:gd name="T22" fmla="*/ 333 w 347"/>
                <a:gd name="T23" fmla="*/ 0 h 28"/>
                <a:gd name="T24" fmla="*/ 14 w 347"/>
                <a:gd name="T25" fmla="*/ 0 h 28"/>
                <a:gd name="T26" fmla="*/ 14 w 347"/>
                <a:gd name="T27" fmla="*/ 0 h 28"/>
                <a:gd name="T28" fmla="*/ 10 w 347"/>
                <a:gd name="T29" fmla="*/ 0 h 28"/>
                <a:gd name="T30" fmla="*/ 4 w 347"/>
                <a:gd name="T31" fmla="*/ 4 h 28"/>
                <a:gd name="T32" fmla="*/ 2 w 347"/>
                <a:gd name="T33" fmla="*/ 8 h 28"/>
                <a:gd name="T34" fmla="*/ 0 w 347"/>
                <a:gd name="T35" fmla="*/ 14 h 28"/>
                <a:gd name="T36" fmla="*/ 0 w 347"/>
                <a:gd name="T37" fmla="*/ 14 h 28"/>
                <a:gd name="T38" fmla="*/ 2 w 347"/>
                <a:gd name="T39" fmla="*/ 18 h 28"/>
                <a:gd name="T40" fmla="*/ 4 w 347"/>
                <a:gd name="T41" fmla="*/ 24 h 28"/>
                <a:gd name="T42" fmla="*/ 10 w 347"/>
                <a:gd name="T43" fmla="*/ 26 h 28"/>
                <a:gd name="T44" fmla="*/ 14 w 347"/>
                <a:gd name="T45" fmla="*/ 28 h 28"/>
                <a:gd name="T46" fmla="*/ 14 w 3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7" h="28">
                  <a:moveTo>
                    <a:pt x="14" y="28"/>
                  </a:moveTo>
                  <a:lnTo>
                    <a:pt x="333" y="28"/>
                  </a:lnTo>
                  <a:lnTo>
                    <a:pt x="333" y="28"/>
                  </a:lnTo>
                  <a:lnTo>
                    <a:pt x="339" y="26"/>
                  </a:lnTo>
                  <a:lnTo>
                    <a:pt x="343" y="24"/>
                  </a:lnTo>
                  <a:lnTo>
                    <a:pt x="347" y="18"/>
                  </a:lnTo>
                  <a:lnTo>
                    <a:pt x="347" y="14"/>
                  </a:lnTo>
                  <a:lnTo>
                    <a:pt x="347" y="14"/>
                  </a:lnTo>
                  <a:lnTo>
                    <a:pt x="347" y="8"/>
                  </a:lnTo>
                  <a:lnTo>
                    <a:pt x="343" y="4"/>
                  </a:lnTo>
                  <a:lnTo>
                    <a:pt x="339" y="0"/>
                  </a:lnTo>
                  <a:lnTo>
                    <a:pt x="3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736B1D2B-EC2F-40BB-9C4B-6F886415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399338"/>
              <a:ext cx="392113" cy="44450"/>
            </a:xfrm>
            <a:custGeom>
              <a:avLst/>
              <a:gdLst>
                <a:gd name="T0" fmla="*/ 14 w 247"/>
                <a:gd name="T1" fmla="*/ 28 h 28"/>
                <a:gd name="T2" fmla="*/ 233 w 247"/>
                <a:gd name="T3" fmla="*/ 28 h 28"/>
                <a:gd name="T4" fmla="*/ 233 w 247"/>
                <a:gd name="T5" fmla="*/ 28 h 28"/>
                <a:gd name="T6" fmla="*/ 237 w 247"/>
                <a:gd name="T7" fmla="*/ 28 h 28"/>
                <a:gd name="T8" fmla="*/ 243 w 247"/>
                <a:gd name="T9" fmla="*/ 24 h 28"/>
                <a:gd name="T10" fmla="*/ 245 w 247"/>
                <a:gd name="T11" fmla="*/ 20 h 28"/>
                <a:gd name="T12" fmla="*/ 247 w 247"/>
                <a:gd name="T13" fmla="*/ 14 h 28"/>
                <a:gd name="T14" fmla="*/ 247 w 247"/>
                <a:gd name="T15" fmla="*/ 14 h 28"/>
                <a:gd name="T16" fmla="*/ 245 w 247"/>
                <a:gd name="T17" fmla="*/ 10 h 28"/>
                <a:gd name="T18" fmla="*/ 243 w 247"/>
                <a:gd name="T19" fmla="*/ 4 h 28"/>
                <a:gd name="T20" fmla="*/ 237 w 247"/>
                <a:gd name="T21" fmla="*/ 2 h 28"/>
                <a:gd name="T22" fmla="*/ 233 w 247"/>
                <a:gd name="T23" fmla="*/ 0 h 28"/>
                <a:gd name="T24" fmla="*/ 14 w 247"/>
                <a:gd name="T25" fmla="*/ 0 h 28"/>
                <a:gd name="T26" fmla="*/ 14 w 247"/>
                <a:gd name="T27" fmla="*/ 0 h 28"/>
                <a:gd name="T28" fmla="*/ 10 w 247"/>
                <a:gd name="T29" fmla="*/ 2 h 28"/>
                <a:gd name="T30" fmla="*/ 4 w 247"/>
                <a:gd name="T31" fmla="*/ 4 h 28"/>
                <a:gd name="T32" fmla="*/ 2 w 247"/>
                <a:gd name="T33" fmla="*/ 10 h 28"/>
                <a:gd name="T34" fmla="*/ 0 w 247"/>
                <a:gd name="T35" fmla="*/ 14 h 28"/>
                <a:gd name="T36" fmla="*/ 0 w 247"/>
                <a:gd name="T37" fmla="*/ 14 h 28"/>
                <a:gd name="T38" fmla="*/ 2 w 247"/>
                <a:gd name="T39" fmla="*/ 20 h 28"/>
                <a:gd name="T40" fmla="*/ 4 w 247"/>
                <a:gd name="T41" fmla="*/ 24 h 28"/>
                <a:gd name="T42" fmla="*/ 10 w 247"/>
                <a:gd name="T43" fmla="*/ 28 h 28"/>
                <a:gd name="T44" fmla="*/ 14 w 247"/>
                <a:gd name="T45" fmla="*/ 28 h 28"/>
                <a:gd name="T46" fmla="*/ 14 w 2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">
                  <a:moveTo>
                    <a:pt x="14" y="28"/>
                  </a:moveTo>
                  <a:lnTo>
                    <a:pt x="233" y="28"/>
                  </a:lnTo>
                  <a:lnTo>
                    <a:pt x="233" y="28"/>
                  </a:lnTo>
                  <a:lnTo>
                    <a:pt x="237" y="28"/>
                  </a:lnTo>
                  <a:lnTo>
                    <a:pt x="243" y="24"/>
                  </a:lnTo>
                  <a:lnTo>
                    <a:pt x="245" y="20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5" y="10"/>
                  </a:lnTo>
                  <a:lnTo>
                    <a:pt x="243" y="4"/>
                  </a:lnTo>
                  <a:lnTo>
                    <a:pt x="237" y="2"/>
                  </a:lnTo>
                  <a:lnTo>
                    <a:pt x="2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83D95235-1CAA-4EAB-A9AE-00AEAB374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561263"/>
              <a:ext cx="300038" cy="44450"/>
            </a:xfrm>
            <a:custGeom>
              <a:avLst/>
              <a:gdLst>
                <a:gd name="T0" fmla="*/ 14 w 189"/>
                <a:gd name="T1" fmla="*/ 28 h 28"/>
                <a:gd name="T2" fmla="*/ 175 w 189"/>
                <a:gd name="T3" fmla="*/ 28 h 28"/>
                <a:gd name="T4" fmla="*/ 175 w 189"/>
                <a:gd name="T5" fmla="*/ 28 h 28"/>
                <a:gd name="T6" fmla="*/ 181 w 189"/>
                <a:gd name="T7" fmla="*/ 26 h 28"/>
                <a:gd name="T8" fmla="*/ 185 w 189"/>
                <a:gd name="T9" fmla="*/ 24 h 28"/>
                <a:gd name="T10" fmla="*/ 189 w 189"/>
                <a:gd name="T11" fmla="*/ 20 h 28"/>
                <a:gd name="T12" fmla="*/ 189 w 189"/>
                <a:gd name="T13" fmla="*/ 14 h 28"/>
                <a:gd name="T14" fmla="*/ 189 w 189"/>
                <a:gd name="T15" fmla="*/ 14 h 28"/>
                <a:gd name="T16" fmla="*/ 189 w 189"/>
                <a:gd name="T17" fmla="*/ 8 h 28"/>
                <a:gd name="T18" fmla="*/ 185 w 189"/>
                <a:gd name="T19" fmla="*/ 4 h 28"/>
                <a:gd name="T20" fmla="*/ 181 w 189"/>
                <a:gd name="T21" fmla="*/ 2 h 28"/>
                <a:gd name="T22" fmla="*/ 175 w 189"/>
                <a:gd name="T23" fmla="*/ 0 h 28"/>
                <a:gd name="T24" fmla="*/ 14 w 189"/>
                <a:gd name="T25" fmla="*/ 0 h 28"/>
                <a:gd name="T26" fmla="*/ 14 w 189"/>
                <a:gd name="T27" fmla="*/ 0 h 28"/>
                <a:gd name="T28" fmla="*/ 10 w 189"/>
                <a:gd name="T29" fmla="*/ 2 h 28"/>
                <a:gd name="T30" fmla="*/ 4 w 189"/>
                <a:gd name="T31" fmla="*/ 4 h 28"/>
                <a:gd name="T32" fmla="*/ 2 w 189"/>
                <a:gd name="T33" fmla="*/ 8 h 28"/>
                <a:gd name="T34" fmla="*/ 0 w 189"/>
                <a:gd name="T35" fmla="*/ 14 h 28"/>
                <a:gd name="T36" fmla="*/ 0 w 189"/>
                <a:gd name="T37" fmla="*/ 14 h 28"/>
                <a:gd name="T38" fmla="*/ 2 w 189"/>
                <a:gd name="T39" fmla="*/ 20 h 28"/>
                <a:gd name="T40" fmla="*/ 4 w 189"/>
                <a:gd name="T41" fmla="*/ 24 h 28"/>
                <a:gd name="T42" fmla="*/ 10 w 189"/>
                <a:gd name="T43" fmla="*/ 26 h 28"/>
                <a:gd name="T44" fmla="*/ 14 w 189"/>
                <a:gd name="T45" fmla="*/ 28 h 28"/>
                <a:gd name="T46" fmla="*/ 14 w 189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28">
                  <a:moveTo>
                    <a:pt x="14" y="28"/>
                  </a:moveTo>
                  <a:lnTo>
                    <a:pt x="175" y="28"/>
                  </a:lnTo>
                  <a:lnTo>
                    <a:pt x="175" y="28"/>
                  </a:lnTo>
                  <a:lnTo>
                    <a:pt x="181" y="26"/>
                  </a:lnTo>
                  <a:lnTo>
                    <a:pt x="185" y="24"/>
                  </a:lnTo>
                  <a:lnTo>
                    <a:pt x="189" y="20"/>
                  </a:lnTo>
                  <a:lnTo>
                    <a:pt x="189" y="14"/>
                  </a:lnTo>
                  <a:lnTo>
                    <a:pt x="189" y="14"/>
                  </a:lnTo>
                  <a:lnTo>
                    <a:pt x="189" y="8"/>
                  </a:lnTo>
                  <a:lnTo>
                    <a:pt x="185" y="4"/>
                  </a:lnTo>
                  <a:lnTo>
                    <a:pt x="181" y="2"/>
                  </a:lnTo>
                  <a:lnTo>
                    <a:pt x="17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18756CAD-1333-4FE8-9E97-A99E63E2A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1663" y="6759575"/>
              <a:ext cx="500063" cy="203200"/>
            </a:xfrm>
            <a:custGeom>
              <a:avLst/>
              <a:gdLst>
                <a:gd name="T0" fmla="*/ 12 w 315"/>
                <a:gd name="T1" fmla="*/ 128 h 128"/>
                <a:gd name="T2" fmla="*/ 301 w 315"/>
                <a:gd name="T3" fmla="*/ 128 h 128"/>
                <a:gd name="T4" fmla="*/ 301 w 315"/>
                <a:gd name="T5" fmla="*/ 128 h 128"/>
                <a:gd name="T6" fmla="*/ 307 w 315"/>
                <a:gd name="T7" fmla="*/ 128 h 128"/>
                <a:gd name="T8" fmla="*/ 311 w 315"/>
                <a:gd name="T9" fmla="*/ 124 h 128"/>
                <a:gd name="T10" fmla="*/ 315 w 315"/>
                <a:gd name="T11" fmla="*/ 120 h 128"/>
                <a:gd name="T12" fmla="*/ 315 w 315"/>
                <a:gd name="T13" fmla="*/ 114 h 128"/>
                <a:gd name="T14" fmla="*/ 315 w 315"/>
                <a:gd name="T15" fmla="*/ 14 h 128"/>
                <a:gd name="T16" fmla="*/ 315 w 315"/>
                <a:gd name="T17" fmla="*/ 14 h 128"/>
                <a:gd name="T18" fmla="*/ 315 w 315"/>
                <a:gd name="T19" fmla="*/ 8 h 128"/>
                <a:gd name="T20" fmla="*/ 311 w 315"/>
                <a:gd name="T21" fmla="*/ 4 h 128"/>
                <a:gd name="T22" fmla="*/ 307 w 315"/>
                <a:gd name="T23" fmla="*/ 0 h 128"/>
                <a:gd name="T24" fmla="*/ 301 w 315"/>
                <a:gd name="T25" fmla="*/ 0 h 128"/>
                <a:gd name="T26" fmla="*/ 12 w 315"/>
                <a:gd name="T27" fmla="*/ 0 h 128"/>
                <a:gd name="T28" fmla="*/ 12 w 315"/>
                <a:gd name="T29" fmla="*/ 0 h 128"/>
                <a:gd name="T30" fmla="*/ 8 w 315"/>
                <a:gd name="T31" fmla="*/ 0 h 128"/>
                <a:gd name="T32" fmla="*/ 4 w 315"/>
                <a:gd name="T33" fmla="*/ 4 h 128"/>
                <a:gd name="T34" fmla="*/ 0 w 315"/>
                <a:gd name="T35" fmla="*/ 8 h 128"/>
                <a:gd name="T36" fmla="*/ 0 w 315"/>
                <a:gd name="T37" fmla="*/ 14 h 128"/>
                <a:gd name="T38" fmla="*/ 0 w 315"/>
                <a:gd name="T39" fmla="*/ 114 h 128"/>
                <a:gd name="T40" fmla="*/ 0 w 315"/>
                <a:gd name="T41" fmla="*/ 114 h 128"/>
                <a:gd name="T42" fmla="*/ 0 w 315"/>
                <a:gd name="T43" fmla="*/ 120 h 128"/>
                <a:gd name="T44" fmla="*/ 4 w 315"/>
                <a:gd name="T45" fmla="*/ 124 h 128"/>
                <a:gd name="T46" fmla="*/ 8 w 315"/>
                <a:gd name="T47" fmla="*/ 128 h 128"/>
                <a:gd name="T48" fmla="*/ 12 w 315"/>
                <a:gd name="T49" fmla="*/ 128 h 128"/>
                <a:gd name="T50" fmla="*/ 12 w 315"/>
                <a:gd name="T51" fmla="*/ 128 h 128"/>
                <a:gd name="T52" fmla="*/ 26 w 315"/>
                <a:gd name="T53" fmla="*/ 28 h 128"/>
                <a:gd name="T54" fmla="*/ 287 w 315"/>
                <a:gd name="T55" fmla="*/ 28 h 128"/>
                <a:gd name="T56" fmla="*/ 287 w 315"/>
                <a:gd name="T57" fmla="*/ 100 h 128"/>
                <a:gd name="T58" fmla="*/ 26 w 315"/>
                <a:gd name="T59" fmla="*/ 100 h 128"/>
                <a:gd name="T60" fmla="*/ 26 w 315"/>
                <a:gd name="T61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5" h="128">
                  <a:moveTo>
                    <a:pt x="12" y="128"/>
                  </a:moveTo>
                  <a:lnTo>
                    <a:pt x="301" y="128"/>
                  </a:lnTo>
                  <a:lnTo>
                    <a:pt x="301" y="128"/>
                  </a:lnTo>
                  <a:lnTo>
                    <a:pt x="307" y="128"/>
                  </a:lnTo>
                  <a:lnTo>
                    <a:pt x="311" y="124"/>
                  </a:lnTo>
                  <a:lnTo>
                    <a:pt x="315" y="120"/>
                  </a:lnTo>
                  <a:lnTo>
                    <a:pt x="315" y="114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5" y="8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4" y="124"/>
                  </a:lnTo>
                  <a:lnTo>
                    <a:pt x="8" y="128"/>
                  </a:lnTo>
                  <a:lnTo>
                    <a:pt x="12" y="128"/>
                  </a:lnTo>
                  <a:lnTo>
                    <a:pt x="12" y="128"/>
                  </a:lnTo>
                  <a:close/>
                  <a:moveTo>
                    <a:pt x="26" y="28"/>
                  </a:moveTo>
                  <a:lnTo>
                    <a:pt x="287" y="28"/>
                  </a:lnTo>
                  <a:lnTo>
                    <a:pt x="287" y="100"/>
                  </a:lnTo>
                  <a:lnTo>
                    <a:pt x="26" y="10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6449675" y="6278458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60A7F9D0-3011-471B-B6FB-50857C4006A8}"/>
              </a:ext>
            </a:extLst>
          </p:cNvPr>
          <p:cNvSpPr>
            <a:spLocks/>
          </p:cNvSpPr>
          <p:nvPr/>
        </p:nvSpPr>
        <p:spPr bwMode="auto">
          <a:xfrm>
            <a:off x="16994188" y="6786458"/>
            <a:ext cx="1444625" cy="1450975"/>
          </a:xfrm>
          <a:custGeom>
            <a:avLst/>
            <a:gdLst>
              <a:gd name="T0" fmla="*/ 30 w 910"/>
              <a:gd name="T1" fmla="*/ 884 h 914"/>
              <a:gd name="T2" fmla="*/ 56 w 910"/>
              <a:gd name="T3" fmla="*/ 788 h 914"/>
              <a:gd name="T4" fmla="*/ 62 w 910"/>
              <a:gd name="T5" fmla="*/ 786 h 914"/>
              <a:gd name="T6" fmla="*/ 70 w 910"/>
              <a:gd name="T7" fmla="*/ 778 h 914"/>
              <a:gd name="T8" fmla="*/ 70 w 910"/>
              <a:gd name="T9" fmla="*/ 774 h 914"/>
              <a:gd name="T10" fmla="*/ 66 w 910"/>
              <a:gd name="T11" fmla="*/ 762 h 914"/>
              <a:gd name="T12" fmla="*/ 56 w 910"/>
              <a:gd name="T13" fmla="*/ 758 h 914"/>
              <a:gd name="T14" fmla="*/ 30 w 910"/>
              <a:gd name="T15" fmla="*/ 660 h 914"/>
              <a:gd name="T16" fmla="*/ 56 w 910"/>
              <a:gd name="T17" fmla="*/ 660 h 914"/>
              <a:gd name="T18" fmla="*/ 66 w 910"/>
              <a:gd name="T19" fmla="*/ 656 h 914"/>
              <a:gd name="T20" fmla="*/ 70 w 910"/>
              <a:gd name="T21" fmla="*/ 646 h 914"/>
              <a:gd name="T22" fmla="*/ 70 w 910"/>
              <a:gd name="T23" fmla="*/ 640 h 914"/>
              <a:gd name="T24" fmla="*/ 62 w 910"/>
              <a:gd name="T25" fmla="*/ 632 h 914"/>
              <a:gd name="T26" fmla="*/ 30 w 910"/>
              <a:gd name="T27" fmla="*/ 632 h 914"/>
              <a:gd name="T28" fmla="*/ 56 w 910"/>
              <a:gd name="T29" fmla="*/ 535 h 914"/>
              <a:gd name="T30" fmla="*/ 62 w 910"/>
              <a:gd name="T31" fmla="*/ 533 h 914"/>
              <a:gd name="T32" fmla="*/ 70 w 910"/>
              <a:gd name="T33" fmla="*/ 527 h 914"/>
              <a:gd name="T34" fmla="*/ 70 w 910"/>
              <a:gd name="T35" fmla="*/ 521 h 914"/>
              <a:gd name="T36" fmla="*/ 66 w 910"/>
              <a:gd name="T37" fmla="*/ 509 h 914"/>
              <a:gd name="T38" fmla="*/ 56 w 910"/>
              <a:gd name="T39" fmla="*/ 505 h 914"/>
              <a:gd name="T40" fmla="*/ 30 w 910"/>
              <a:gd name="T41" fmla="*/ 409 h 914"/>
              <a:gd name="T42" fmla="*/ 56 w 910"/>
              <a:gd name="T43" fmla="*/ 409 h 914"/>
              <a:gd name="T44" fmla="*/ 66 w 910"/>
              <a:gd name="T45" fmla="*/ 403 h 914"/>
              <a:gd name="T46" fmla="*/ 70 w 910"/>
              <a:gd name="T47" fmla="*/ 393 h 914"/>
              <a:gd name="T48" fmla="*/ 70 w 910"/>
              <a:gd name="T49" fmla="*/ 387 h 914"/>
              <a:gd name="T50" fmla="*/ 62 w 910"/>
              <a:gd name="T51" fmla="*/ 379 h 914"/>
              <a:gd name="T52" fmla="*/ 30 w 910"/>
              <a:gd name="T53" fmla="*/ 379 h 914"/>
              <a:gd name="T54" fmla="*/ 56 w 910"/>
              <a:gd name="T55" fmla="*/ 281 h 914"/>
              <a:gd name="T56" fmla="*/ 62 w 910"/>
              <a:gd name="T57" fmla="*/ 281 h 914"/>
              <a:gd name="T58" fmla="*/ 70 w 910"/>
              <a:gd name="T59" fmla="*/ 273 h 914"/>
              <a:gd name="T60" fmla="*/ 70 w 910"/>
              <a:gd name="T61" fmla="*/ 267 h 914"/>
              <a:gd name="T62" fmla="*/ 66 w 910"/>
              <a:gd name="T63" fmla="*/ 257 h 914"/>
              <a:gd name="T64" fmla="*/ 56 w 910"/>
              <a:gd name="T65" fmla="*/ 251 h 914"/>
              <a:gd name="T66" fmla="*/ 30 w 910"/>
              <a:gd name="T67" fmla="*/ 155 h 914"/>
              <a:gd name="T68" fmla="*/ 56 w 910"/>
              <a:gd name="T69" fmla="*/ 155 h 914"/>
              <a:gd name="T70" fmla="*/ 66 w 910"/>
              <a:gd name="T71" fmla="*/ 151 h 914"/>
              <a:gd name="T72" fmla="*/ 70 w 910"/>
              <a:gd name="T73" fmla="*/ 139 h 914"/>
              <a:gd name="T74" fmla="*/ 70 w 910"/>
              <a:gd name="T75" fmla="*/ 133 h 914"/>
              <a:gd name="T76" fmla="*/ 62 w 910"/>
              <a:gd name="T77" fmla="*/ 127 h 914"/>
              <a:gd name="T78" fmla="*/ 30 w 910"/>
              <a:gd name="T79" fmla="*/ 125 h 914"/>
              <a:gd name="T80" fmla="*/ 56 w 910"/>
              <a:gd name="T81" fmla="*/ 27 h 914"/>
              <a:gd name="T82" fmla="*/ 62 w 910"/>
              <a:gd name="T83" fmla="*/ 27 h 914"/>
              <a:gd name="T84" fmla="*/ 70 w 910"/>
              <a:gd name="T85" fmla="*/ 19 h 914"/>
              <a:gd name="T86" fmla="*/ 70 w 910"/>
              <a:gd name="T87" fmla="*/ 13 h 914"/>
              <a:gd name="T88" fmla="*/ 66 w 910"/>
              <a:gd name="T89" fmla="*/ 3 h 914"/>
              <a:gd name="T90" fmla="*/ 56 w 910"/>
              <a:gd name="T91" fmla="*/ 0 h 914"/>
              <a:gd name="T92" fmla="*/ 14 w 910"/>
              <a:gd name="T93" fmla="*/ 0 h 914"/>
              <a:gd name="T94" fmla="*/ 4 w 910"/>
              <a:gd name="T95" fmla="*/ 3 h 914"/>
              <a:gd name="T96" fmla="*/ 0 w 910"/>
              <a:gd name="T97" fmla="*/ 13 h 914"/>
              <a:gd name="T98" fmla="*/ 0 w 910"/>
              <a:gd name="T99" fmla="*/ 15 h 914"/>
              <a:gd name="T100" fmla="*/ 0 w 910"/>
              <a:gd name="T101" fmla="*/ 17 h 914"/>
              <a:gd name="T102" fmla="*/ 0 w 910"/>
              <a:gd name="T103" fmla="*/ 900 h 914"/>
              <a:gd name="T104" fmla="*/ 0 w 910"/>
              <a:gd name="T105" fmla="*/ 900 h 914"/>
              <a:gd name="T106" fmla="*/ 0 w 910"/>
              <a:gd name="T107" fmla="*/ 900 h 914"/>
              <a:gd name="T108" fmla="*/ 4 w 910"/>
              <a:gd name="T109" fmla="*/ 910 h 914"/>
              <a:gd name="T110" fmla="*/ 14 w 910"/>
              <a:gd name="T111" fmla="*/ 914 h 914"/>
              <a:gd name="T112" fmla="*/ 56 w 910"/>
              <a:gd name="T113" fmla="*/ 914 h 914"/>
              <a:gd name="T114" fmla="*/ 896 w 910"/>
              <a:gd name="T115" fmla="*/ 914 h 914"/>
              <a:gd name="T116" fmla="*/ 902 w 910"/>
              <a:gd name="T117" fmla="*/ 912 h 914"/>
              <a:gd name="T118" fmla="*/ 910 w 910"/>
              <a:gd name="T119" fmla="*/ 906 h 914"/>
              <a:gd name="T120" fmla="*/ 910 w 910"/>
              <a:gd name="T121" fmla="*/ 900 h 914"/>
              <a:gd name="T122" fmla="*/ 906 w 910"/>
              <a:gd name="T123" fmla="*/ 888 h 914"/>
              <a:gd name="T124" fmla="*/ 896 w 910"/>
              <a:gd name="T125" fmla="*/ 884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0" h="914">
                <a:moveTo>
                  <a:pt x="896" y="884"/>
                </a:moveTo>
                <a:lnTo>
                  <a:pt x="30" y="884"/>
                </a:lnTo>
                <a:lnTo>
                  <a:pt x="30" y="788"/>
                </a:lnTo>
                <a:lnTo>
                  <a:pt x="56" y="788"/>
                </a:lnTo>
                <a:lnTo>
                  <a:pt x="56" y="788"/>
                </a:lnTo>
                <a:lnTo>
                  <a:pt x="62" y="786"/>
                </a:lnTo>
                <a:lnTo>
                  <a:pt x="66" y="784"/>
                </a:lnTo>
                <a:lnTo>
                  <a:pt x="70" y="778"/>
                </a:lnTo>
                <a:lnTo>
                  <a:pt x="70" y="774"/>
                </a:lnTo>
                <a:lnTo>
                  <a:pt x="70" y="774"/>
                </a:lnTo>
                <a:lnTo>
                  <a:pt x="70" y="768"/>
                </a:lnTo>
                <a:lnTo>
                  <a:pt x="66" y="762"/>
                </a:lnTo>
                <a:lnTo>
                  <a:pt x="62" y="760"/>
                </a:lnTo>
                <a:lnTo>
                  <a:pt x="56" y="758"/>
                </a:lnTo>
                <a:lnTo>
                  <a:pt x="30" y="758"/>
                </a:lnTo>
                <a:lnTo>
                  <a:pt x="30" y="660"/>
                </a:lnTo>
                <a:lnTo>
                  <a:pt x="56" y="660"/>
                </a:lnTo>
                <a:lnTo>
                  <a:pt x="56" y="660"/>
                </a:lnTo>
                <a:lnTo>
                  <a:pt x="62" y="660"/>
                </a:lnTo>
                <a:lnTo>
                  <a:pt x="66" y="656"/>
                </a:lnTo>
                <a:lnTo>
                  <a:pt x="70" y="652"/>
                </a:lnTo>
                <a:lnTo>
                  <a:pt x="70" y="646"/>
                </a:lnTo>
                <a:lnTo>
                  <a:pt x="70" y="646"/>
                </a:lnTo>
                <a:lnTo>
                  <a:pt x="70" y="640"/>
                </a:lnTo>
                <a:lnTo>
                  <a:pt x="66" y="636"/>
                </a:lnTo>
                <a:lnTo>
                  <a:pt x="62" y="632"/>
                </a:lnTo>
                <a:lnTo>
                  <a:pt x="56" y="632"/>
                </a:lnTo>
                <a:lnTo>
                  <a:pt x="30" y="632"/>
                </a:lnTo>
                <a:lnTo>
                  <a:pt x="30" y="535"/>
                </a:lnTo>
                <a:lnTo>
                  <a:pt x="56" y="535"/>
                </a:lnTo>
                <a:lnTo>
                  <a:pt x="56" y="535"/>
                </a:lnTo>
                <a:lnTo>
                  <a:pt x="62" y="533"/>
                </a:lnTo>
                <a:lnTo>
                  <a:pt x="66" y="531"/>
                </a:lnTo>
                <a:lnTo>
                  <a:pt x="70" y="527"/>
                </a:lnTo>
                <a:lnTo>
                  <a:pt x="70" y="521"/>
                </a:lnTo>
                <a:lnTo>
                  <a:pt x="70" y="521"/>
                </a:lnTo>
                <a:lnTo>
                  <a:pt x="70" y="515"/>
                </a:lnTo>
                <a:lnTo>
                  <a:pt x="66" y="509"/>
                </a:lnTo>
                <a:lnTo>
                  <a:pt x="62" y="507"/>
                </a:lnTo>
                <a:lnTo>
                  <a:pt x="56" y="505"/>
                </a:lnTo>
                <a:lnTo>
                  <a:pt x="30" y="505"/>
                </a:lnTo>
                <a:lnTo>
                  <a:pt x="30" y="409"/>
                </a:lnTo>
                <a:lnTo>
                  <a:pt x="56" y="409"/>
                </a:lnTo>
                <a:lnTo>
                  <a:pt x="56" y="409"/>
                </a:lnTo>
                <a:lnTo>
                  <a:pt x="62" y="407"/>
                </a:lnTo>
                <a:lnTo>
                  <a:pt x="66" y="403"/>
                </a:lnTo>
                <a:lnTo>
                  <a:pt x="70" y="399"/>
                </a:lnTo>
                <a:lnTo>
                  <a:pt x="70" y="393"/>
                </a:lnTo>
                <a:lnTo>
                  <a:pt x="70" y="393"/>
                </a:lnTo>
                <a:lnTo>
                  <a:pt x="70" y="387"/>
                </a:lnTo>
                <a:lnTo>
                  <a:pt x="66" y="383"/>
                </a:lnTo>
                <a:lnTo>
                  <a:pt x="62" y="379"/>
                </a:lnTo>
                <a:lnTo>
                  <a:pt x="56" y="379"/>
                </a:lnTo>
                <a:lnTo>
                  <a:pt x="30" y="379"/>
                </a:lnTo>
                <a:lnTo>
                  <a:pt x="30" y="281"/>
                </a:lnTo>
                <a:lnTo>
                  <a:pt x="56" y="281"/>
                </a:lnTo>
                <a:lnTo>
                  <a:pt x="56" y="281"/>
                </a:lnTo>
                <a:lnTo>
                  <a:pt x="62" y="281"/>
                </a:lnTo>
                <a:lnTo>
                  <a:pt x="66" y="277"/>
                </a:lnTo>
                <a:lnTo>
                  <a:pt x="70" y="273"/>
                </a:lnTo>
                <a:lnTo>
                  <a:pt x="70" y="267"/>
                </a:lnTo>
                <a:lnTo>
                  <a:pt x="70" y="267"/>
                </a:lnTo>
                <a:lnTo>
                  <a:pt x="70" y="261"/>
                </a:lnTo>
                <a:lnTo>
                  <a:pt x="66" y="257"/>
                </a:lnTo>
                <a:lnTo>
                  <a:pt x="62" y="253"/>
                </a:lnTo>
                <a:lnTo>
                  <a:pt x="56" y="251"/>
                </a:lnTo>
                <a:lnTo>
                  <a:pt x="30" y="251"/>
                </a:lnTo>
                <a:lnTo>
                  <a:pt x="30" y="155"/>
                </a:lnTo>
                <a:lnTo>
                  <a:pt x="56" y="155"/>
                </a:lnTo>
                <a:lnTo>
                  <a:pt x="56" y="155"/>
                </a:lnTo>
                <a:lnTo>
                  <a:pt x="62" y="153"/>
                </a:lnTo>
                <a:lnTo>
                  <a:pt x="66" y="151"/>
                </a:lnTo>
                <a:lnTo>
                  <a:pt x="70" y="145"/>
                </a:lnTo>
                <a:lnTo>
                  <a:pt x="70" y="139"/>
                </a:lnTo>
                <a:lnTo>
                  <a:pt x="70" y="139"/>
                </a:lnTo>
                <a:lnTo>
                  <a:pt x="70" y="133"/>
                </a:lnTo>
                <a:lnTo>
                  <a:pt x="66" y="129"/>
                </a:lnTo>
                <a:lnTo>
                  <a:pt x="62" y="127"/>
                </a:lnTo>
                <a:lnTo>
                  <a:pt x="56" y="125"/>
                </a:lnTo>
                <a:lnTo>
                  <a:pt x="30" y="125"/>
                </a:lnTo>
                <a:lnTo>
                  <a:pt x="30" y="27"/>
                </a:lnTo>
                <a:lnTo>
                  <a:pt x="56" y="27"/>
                </a:lnTo>
                <a:lnTo>
                  <a:pt x="56" y="27"/>
                </a:lnTo>
                <a:lnTo>
                  <a:pt x="62" y="27"/>
                </a:lnTo>
                <a:lnTo>
                  <a:pt x="66" y="23"/>
                </a:lnTo>
                <a:lnTo>
                  <a:pt x="70" y="19"/>
                </a:lnTo>
                <a:lnTo>
                  <a:pt x="70" y="13"/>
                </a:lnTo>
                <a:lnTo>
                  <a:pt x="70" y="13"/>
                </a:lnTo>
                <a:lnTo>
                  <a:pt x="70" y="7"/>
                </a:lnTo>
                <a:lnTo>
                  <a:pt x="66" y="3"/>
                </a:lnTo>
                <a:lnTo>
                  <a:pt x="62" y="0"/>
                </a:lnTo>
                <a:lnTo>
                  <a:pt x="56" y="0"/>
                </a:lnTo>
                <a:lnTo>
                  <a:pt x="14" y="0"/>
                </a:lnTo>
                <a:lnTo>
                  <a:pt x="14" y="0"/>
                </a:lnTo>
                <a:lnTo>
                  <a:pt x="8" y="0"/>
                </a:lnTo>
                <a:lnTo>
                  <a:pt x="4" y="3"/>
                </a:lnTo>
                <a:lnTo>
                  <a:pt x="2" y="7"/>
                </a:lnTo>
                <a:lnTo>
                  <a:pt x="0" y="13"/>
                </a:lnTo>
                <a:lnTo>
                  <a:pt x="0" y="13"/>
                </a:lnTo>
                <a:lnTo>
                  <a:pt x="0" y="15"/>
                </a:lnTo>
                <a:lnTo>
                  <a:pt x="0" y="15"/>
                </a:lnTo>
                <a:lnTo>
                  <a:pt x="0" y="17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2" y="906"/>
                </a:lnTo>
                <a:lnTo>
                  <a:pt x="4" y="910"/>
                </a:lnTo>
                <a:lnTo>
                  <a:pt x="8" y="914"/>
                </a:lnTo>
                <a:lnTo>
                  <a:pt x="14" y="914"/>
                </a:lnTo>
                <a:lnTo>
                  <a:pt x="56" y="914"/>
                </a:lnTo>
                <a:lnTo>
                  <a:pt x="56" y="914"/>
                </a:lnTo>
                <a:lnTo>
                  <a:pt x="58" y="914"/>
                </a:lnTo>
                <a:lnTo>
                  <a:pt x="896" y="914"/>
                </a:lnTo>
                <a:lnTo>
                  <a:pt x="896" y="914"/>
                </a:lnTo>
                <a:lnTo>
                  <a:pt x="902" y="912"/>
                </a:lnTo>
                <a:lnTo>
                  <a:pt x="906" y="910"/>
                </a:lnTo>
                <a:lnTo>
                  <a:pt x="910" y="906"/>
                </a:lnTo>
                <a:lnTo>
                  <a:pt x="910" y="900"/>
                </a:lnTo>
                <a:lnTo>
                  <a:pt x="910" y="900"/>
                </a:lnTo>
                <a:lnTo>
                  <a:pt x="910" y="894"/>
                </a:lnTo>
                <a:lnTo>
                  <a:pt x="906" y="888"/>
                </a:lnTo>
                <a:lnTo>
                  <a:pt x="902" y="886"/>
                </a:lnTo>
                <a:lnTo>
                  <a:pt x="896" y="884"/>
                </a:lnTo>
                <a:lnTo>
                  <a:pt x="896" y="88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0369869F-339D-4B73-B3C6-150B09911CA6}"/>
              </a:ext>
            </a:extLst>
          </p:cNvPr>
          <p:cNvSpPr>
            <a:spLocks noEditPoints="1"/>
          </p:cNvSpPr>
          <p:nvPr/>
        </p:nvSpPr>
        <p:spPr bwMode="auto">
          <a:xfrm>
            <a:off x="17111663" y="6842020"/>
            <a:ext cx="1327150" cy="1287463"/>
          </a:xfrm>
          <a:custGeom>
            <a:avLst/>
            <a:gdLst>
              <a:gd name="T0" fmla="*/ 78 w 836"/>
              <a:gd name="T1" fmla="*/ 777 h 811"/>
              <a:gd name="T2" fmla="*/ 96 w 836"/>
              <a:gd name="T3" fmla="*/ 525 h 811"/>
              <a:gd name="T4" fmla="*/ 150 w 836"/>
              <a:gd name="T5" fmla="*/ 488 h 811"/>
              <a:gd name="T6" fmla="*/ 172 w 836"/>
              <a:gd name="T7" fmla="*/ 541 h 811"/>
              <a:gd name="T8" fmla="*/ 211 w 836"/>
              <a:gd name="T9" fmla="*/ 625 h 811"/>
              <a:gd name="T10" fmla="*/ 269 w 836"/>
              <a:gd name="T11" fmla="*/ 695 h 811"/>
              <a:gd name="T12" fmla="*/ 343 w 836"/>
              <a:gd name="T13" fmla="*/ 665 h 811"/>
              <a:gd name="T14" fmla="*/ 361 w 836"/>
              <a:gd name="T15" fmla="*/ 214 h 811"/>
              <a:gd name="T16" fmla="*/ 413 w 836"/>
              <a:gd name="T17" fmla="*/ 208 h 811"/>
              <a:gd name="T18" fmla="*/ 435 w 836"/>
              <a:gd name="T19" fmla="*/ 158 h 811"/>
              <a:gd name="T20" fmla="*/ 491 w 836"/>
              <a:gd name="T21" fmla="*/ 170 h 811"/>
              <a:gd name="T22" fmla="*/ 501 w 836"/>
              <a:gd name="T23" fmla="*/ 224 h 811"/>
              <a:gd name="T24" fmla="*/ 505 w 836"/>
              <a:gd name="T25" fmla="*/ 286 h 811"/>
              <a:gd name="T26" fmla="*/ 541 w 836"/>
              <a:gd name="T27" fmla="*/ 328 h 811"/>
              <a:gd name="T28" fmla="*/ 599 w 836"/>
              <a:gd name="T29" fmla="*/ 362 h 811"/>
              <a:gd name="T30" fmla="*/ 663 w 836"/>
              <a:gd name="T31" fmla="*/ 310 h 811"/>
              <a:gd name="T32" fmla="*/ 693 w 836"/>
              <a:gd name="T33" fmla="*/ 152 h 811"/>
              <a:gd name="T34" fmla="*/ 703 w 836"/>
              <a:gd name="T35" fmla="*/ 100 h 811"/>
              <a:gd name="T36" fmla="*/ 665 w 836"/>
              <a:gd name="T37" fmla="*/ 64 h 811"/>
              <a:gd name="T38" fmla="*/ 693 w 836"/>
              <a:gd name="T39" fmla="*/ 30 h 811"/>
              <a:gd name="T40" fmla="*/ 729 w 836"/>
              <a:gd name="T41" fmla="*/ 46 h 811"/>
              <a:gd name="T42" fmla="*/ 744 w 836"/>
              <a:gd name="T43" fmla="*/ 162 h 811"/>
              <a:gd name="T44" fmla="*/ 822 w 836"/>
              <a:gd name="T45" fmla="*/ 214 h 811"/>
              <a:gd name="T46" fmla="*/ 832 w 836"/>
              <a:gd name="T47" fmla="*/ 188 h 811"/>
              <a:gd name="T48" fmla="*/ 784 w 836"/>
              <a:gd name="T49" fmla="*/ 168 h 811"/>
              <a:gd name="T50" fmla="*/ 762 w 836"/>
              <a:gd name="T51" fmla="*/ 52 h 811"/>
              <a:gd name="T52" fmla="*/ 699 w 836"/>
              <a:gd name="T53" fmla="*/ 0 h 811"/>
              <a:gd name="T54" fmla="*/ 639 w 836"/>
              <a:gd name="T55" fmla="*/ 40 h 811"/>
              <a:gd name="T56" fmla="*/ 605 w 836"/>
              <a:gd name="T57" fmla="*/ 84 h 811"/>
              <a:gd name="T58" fmla="*/ 597 w 836"/>
              <a:gd name="T59" fmla="*/ 136 h 811"/>
              <a:gd name="T60" fmla="*/ 635 w 836"/>
              <a:gd name="T61" fmla="*/ 296 h 811"/>
              <a:gd name="T62" fmla="*/ 613 w 836"/>
              <a:gd name="T63" fmla="*/ 330 h 811"/>
              <a:gd name="T64" fmla="*/ 565 w 836"/>
              <a:gd name="T65" fmla="*/ 306 h 811"/>
              <a:gd name="T66" fmla="*/ 601 w 836"/>
              <a:gd name="T67" fmla="*/ 270 h 811"/>
              <a:gd name="T68" fmla="*/ 589 w 836"/>
              <a:gd name="T69" fmla="*/ 216 h 811"/>
              <a:gd name="T70" fmla="*/ 533 w 836"/>
              <a:gd name="T71" fmla="*/ 170 h 811"/>
              <a:gd name="T72" fmla="*/ 445 w 836"/>
              <a:gd name="T73" fmla="*/ 128 h 811"/>
              <a:gd name="T74" fmla="*/ 381 w 836"/>
              <a:gd name="T75" fmla="*/ 108 h 811"/>
              <a:gd name="T76" fmla="*/ 327 w 836"/>
              <a:gd name="T77" fmla="*/ 152 h 811"/>
              <a:gd name="T78" fmla="*/ 337 w 836"/>
              <a:gd name="T79" fmla="*/ 196 h 811"/>
              <a:gd name="T80" fmla="*/ 325 w 836"/>
              <a:gd name="T81" fmla="*/ 635 h 811"/>
              <a:gd name="T82" fmla="*/ 283 w 836"/>
              <a:gd name="T83" fmla="*/ 667 h 811"/>
              <a:gd name="T84" fmla="*/ 245 w 836"/>
              <a:gd name="T85" fmla="*/ 641 h 811"/>
              <a:gd name="T86" fmla="*/ 247 w 836"/>
              <a:gd name="T87" fmla="*/ 527 h 811"/>
              <a:gd name="T88" fmla="*/ 249 w 836"/>
              <a:gd name="T89" fmla="*/ 466 h 811"/>
              <a:gd name="T90" fmla="*/ 191 w 836"/>
              <a:gd name="T91" fmla="*/ 442 h 811"/>
              <a:gd name="T92" fmla="*/ 134 w 836"/>
              <a:gd name="T93" fmla="*/ 460 h 811"/>
              <a:gd name="T94" fmla="*/ 62 w 836"/>
              <a:gd name="T95" fmla="*/ 547 h 811"/>
              <a:gd name="T96" fmla="*/ 42 w 836"/>
              <a:gd name="T97" fmla="*/ 773 h 811"/>
              <a:gd name="T98" fmla="*/ 2 w 836"/>
              <a:gd name="T99" fmla="*/ 791 h 811"/>
              <a:gd name="T100" fmla="*/ 14 w 836"/>
              <a:gd name="T101" fmla="*/ 811 h 811"/>
              <a:gd name="T102" fmla="*/ 649 w 836"/>
              <a:gd name="T103" fmla="*/ 92 h 811"/>
              <a:gd name="T104" fmla="*/ 669 w 836"/>
              <a:gd name="T105" fmla="*/ 136 h 811"/>
              <a:gd name="T106" fmla="*/ 625 w 836"/>
              <a:gd name="T107" fmla="*/ 118 h 811"/>
              <a:gd name="T108" fmla="*/ 549 w 836"/>
              <a:gd name="T109" fmla="*/ 278 h 811"/>
              <a:gd name="T110" fmla="*/ 525 w 836"/>
              <a:gd name="T111" fmla="*/ 242 h 811"/>
              <a:gd name="T112" fmla="*/ 571 w 836"/>
              <a:gd name="T113" fmla="*/ 242 h 811"/>
              <a:gd name="T114" fmla="*/ 405 w 836"/>
              <a:gd name="T115" fmla="*/ 154 h 811"/>
              <a:gd name="T116" fmla="*/ 381 w 836"/>
              <a:gd name="T117" fmla="*/ 188 h 811"/>
              <a:gd name="T118" fmla="*/ 363 w 836"/>
              <a:gd name="T119" fmla="*/ 146 h 811"/>
              <a:gd name="T120" fmla="*/ 221 w 836"/>
              <a:gd name="T121" fmla="*/ 478 h 811"/>
              <a:gd name="T122" fmla="*/ 203 w 836"/>
              <a:gd name="T123" fmla="*/ 521 h 811"/>
              <a:gd name="T124" fmla="*/ 180 w 836"/>
              <a:gd name="T125" fmla="*/ 486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36" h="811">
                <a:moveTo>
                  <a:pt x="14" y="811"/>
                </a:moveTo>
                <a:lnTo>
                  <a:pt x="14" y="811"/>
                </a:lnTo>
                <a:lnTo>
                  <a:pt x="30" y="809"/>
                </a:lnTo>
                <a:lnTo>
                  <a:pt x="44" y="805"/>
                </a:lnTo>
                <a:lnTo>
                  <a:pt x="58" y="799"/>
                </a:lnTo>
                <a:lnTo>
                  <a:pt x="70" y="789"/>
                </a:lnTo>
                <a:lnTo>
                  <a:pt x="78" y="777"/>
                </a:lnTo>
                <a:lnTo>
                  <a:pt x="86" y="765"/>
                </a:lnTo>
                <a:lnTo>
                  <a:pt x="90" y="751"/>
                </a:lnTo>
                <a:lnTo>
                  <a:pt x="92" y="735"/>
                </a:lnTo>
                <a:lnTo>
                  <a:pt x="92" y="547"/>
                </a:lnTo>
                <a:lnTo>
                  <a:pt x="92" y="547"/>
                </a:lnTo>
                <a:lnTo>
                  <a:pt x="92" y="535"/>
                </a:lnTo>
                <a:lnTo>
                  <a:pt x="96" y="525"/>
                </a:lnTo>
                <a:lnTo>
                  <a:pt x="102" y="515"/>
                </a:lnTo>
                <a:lnTo>
                  <a:pt x="108" y="506"/>
                </a:lnTo>
                <a:lnTo>
                  <a:pt x="116" y="498"/>
                </a:lnTo>
                <a:lnTo>
                  <a:pt x="126" y="494"/>
                </a:lnTo>
                <a:lnTo>
                  <a:pt x="138" y="490"/>
                </a:lnTo>
                <a:lnTo>
                  <a:pt x="150" y="488"/>
                </a:lnTo>
                <a:lnTo>
                  <a:pt x="150" y="488"/>
                </a:lnTo>
                <a:lnTo>
                  <a:pt x="148" y="496"/>
                </a:lnTo>
                <a:lnTo>
                  <a:pt x="148" y="496"/>
                </a:lnTo>
                <a:lnTo>
                  <a:pt x="150" y="508"/>
                </a:lnTo>
                <a:lnTo>
                  <a:pt x="152" y="517"/>
                </a:lnTo>
                <a:lnTo>
                  <a:pt x="158" y="527"/>
                </a:lnTo>
                <a:lnTo>
                  <a:pt x="164" y="535"/>
                </a:lnTo>
                <a:lnTo>
                  <a:pt x="172" y="541"/>
                </a:lnTo>
                <a:lnTo>
                  <a:pt x="182" y="547"/>
                </a:lnTo>
                <a:lnTo>
                  <a:pt x="191" y="549"/>
                </a:lnTo>
                <a:lnTo>
                  <a:pt x="203" y="551"/>
                </a:lnTo>
                <a:lnTo>
                  <a:pt x="203" y="551"/>
                </a:lnTo>
                <a:lnTo>
                  <a:pt x="211" y="549"/>
                </a:lnTo>
                <a:lnTo>
                  <a:pt x="211" y="625"/>
                </a:lnTo>
                <a:lnTo>
                  <a:pt x="211" y="625"/>
                </a:lnTo>
                <a:lnTo>
                  <a:pt x="213" y="639"/>
                </a:lnTo>
                <a:lnTo>
                  <a:pt x="217" y="653"/>
                </a:lnTo>
                <a:lnTo>
                  <a:pt x="223" y="665"/>
                </a:lnTo>
                <a:lnTo>
                  <a:pt x="233" y="677"/>
                </a:lnTo>
                <a:lnTo>
                  <a:pt x="243" y="685"/>
                </a:lnTo>
                <a:lnTo>
                  <a:pt x="255" y="691"/>
                </a:lnTo>
                <a:lnTo>
                  <a:pt x="269" y="695"/>
                </a:lnTo>
                <a:lnTo>
                  <a:pt x="283" y="697"/>
                </a:lnTo>
                <a:lnTo>
                  <a:pt x="283" y="697"/>
                </a:lnTo>
                <a:lnTo>
                  <a:pt x="297" y="695"/>
                </a:lnTo>
                <a:lnTo>
                  <a:pt x="311" y="691"/>
                </a:lnTo>
                <a:lnTo>
                  <a:pt x="323" y="685"/>
                </a:lnTo>
                <a:lnTo>
                  <a:pt x="335" y="677"/>
                </a:lnTo>
                <a:lnTo>
                  <a:pt x="343" y="665"/>
                </a:lnTo>
                <a:lnTo>
                  <a:pt x="349" y="653"/>
                </a:lnTo>
                <a:lnTo>
                  <a:pt x="353" y="639"/>
                </a:lnTo>
                <a:lnTo>
                  <a:pt x="355" y="625"/>
                </a:lnTo>
                <a:lnTo>
                  <a:pt x="355" y="248"/>
                </a:lnTo>
                <a:lnTo>
                  <a:pt x="355" y="248"/>
                </a:lnTo>
                <a:lnTo>
                  <a:pt x="357" y="230"/>
                </a:lnTo>
                <a:lnTo>
                  <a:pt x="361" y="214"/>
                </a:lnTo>
                <a:lnTo>
                  <a:pt x="361" y="214"/>
                </a:lnTo>
                <a:lnTo>
                  <a:pt x="371" y="218"/>
                </a:lnTo>
                <a:lnTo>
                  <a:pt x="381" y="218"/>
                </a:lnTo>
                <a:lnTo>
                  <a:pt x="381" y="218"/>
                </a:lnTo>
                <a:lnTo>
                  <a:pt x="393" y="218"/>
                </a:lnTo>
                <a:lnTo>
                  <a:pt x="403" y="214"/>
                </a:lnTo>
                <a:lnTo>
                  <a:pt x="413" y="208"/>
                </a:lnTo>
                <a:lnTo>
                  <a:pt x="421" y="202"/>
                </a:lnTo>
                <a:lnTo>
                  <a:pt x="427" y="194"/>
                </a:lnTo>
                <a:lnTo>
                  <a:pt x="433" y="184"/>
                </a:lnTo>
                <a:lnTo>
                  <a:pt x="435" y="174"/>
                </a:lnTo>
                <a:lnTo>
                  <a:pt x="437" y="164"/>
                </a:lnTo>
                <a:lnTo>
                  <a:pt x="437" y="164"/>
                </a:lnTo>
                <a:lnTo>
                  <a:pt x="435" y="158"/>
                </a:lnTo>
                <a:lnTo>
                  <a:pt x="435" y="158"/>
                </a:lnTo>
                <a:lnTo>
                  <a:pt x="445" y="158"/>
                </a:lnTo>
                <a:lnTo>
                  <a:pt x="445" y="158"/>
                </a:lnTo>
                <a:lnTo>
                  <a:pt x="457" y="158"/>
                </a:lnTo>
                <a:lnTo>
                  <a:pt x="469" y="162"/>
                </a:lnTo>
                <a:lnTo>
                  <a:pt x="479" y="166"/>
                </a:lnTo>
                <a:lnTo>
                  <a:pt x="491" y="170"/>
                </a:lnTo>
                <a:lnTo>
                  <a:pt x="499" y="178"/>
                </a:lnTo>
                <a:lnTo>
                  <a:pt x="509" y="186"/>
                </a:lnTo>
                <a:lnTo>
                  <a:pt x="515" y="194"/>
                </a:lnTo>
                <a:lnTo>
                  <a:pt x="523" y="204"/>
                </a:lnTo>
                <a:lnTo>
                  <a:pt x="523" y="204"/>
                </a:lnTo>
                <a:lnTo>
                  <a:pt x="511" y="212"/>
                </a:lnTo>
                <a:lnTo>
                  <a:pt x="501" y="224"/>
                </a:lnTo>
                <a:lnTo>
                  <a:pt x="495" y="238"/>
                </a:lnTo>
                <a:lnTo>
                  <a:pt x="493" y="252"/>
                </a:lnTo>
                <a:lnTo>
                  <a:pt x="493" y="252"/>
                </a:lnTo>
                <a:lnTo>
                  <a:pt x="493" y="262"/>
                </a:lnTo>
                <a:lnTo>
                  <a:pt x="497" y="272"/>
                </a:lnTo>
                <a:lnTo>
                  <a:pt x="499" y="280"/>
                </a:lnTo>
                <a:lnTo>
                  <a:pt x="505" y="286"/>
                </a:lnTo>
                <a:lnTo>
                  <a:pt x="511" y="294"/>
                </a:lnTo>
                <a:lnTo>
                  <a:pt x="517" y="298"/>
                </a:lnTo>
                <a:lnTo>
                  <a:pt x="525" y="304"/>
                </a:lnTo>
                <a:lnTo>
                  <a:pt x="535" y="306"/>
                </a:lnTo>
                <a:lnTo>
                  <a:pt x="535" y="306"/>
                </a:lnTo>
                <a:lnTo>
                  <a:pt x="537" y="318"/>
                </a:lnTo>
                <a:lnTo>
                  <a:pt x="541" y="328"/>
                </a:lnTo>
                <a:lnTo>
                  <a:pt x="549" y="338"/>
                </a:lnTo>
                <a:lnTo>
                  <a:pt x="555" y="346"/>
                </a:lnTo>
                <a:lnTo>
                  <a:pt x="565" y="352"/>
                </a:lnTo>
                <a:lnTo>
                  <a:pt x="575" y="358"/>
                </a:lnTo>
                <a:lnTo>
                  <a:pt x="587" y="360"/>
                </a:lnTo>
                <a:lnTo>
                  <a:pt x="599" y="362"/>
                </a:lnTo>
                <a:lnTo>
                  <a:pt x="599" y="362"/>
                </a:lnTo>
                <a:lnTo>
                  <a:pt x="611" y="360"/>
                </a:lnTo>
                <a:lnTo>
                  <a:pt x="625" y="356"/>
                </a:lnTo>
                <a:lnTo>
                  <a:pt x="635" y="350"/>
                </a:lnTo>
                <a:lnTo>
                  <a:pt x="645" y="342"/>
                </a:lnTo>
                <a:lnTo>
                  <a:pt x="653" y="332"/>
                </a:lnTo>
                <a:lnTo>
                  <a:pt x="659" y="322"/>
                </a:lnTo>
                <a:lnTo>
                  <a:pt x="663" y="310"/>
                </a:lnTo>
                <a:lnTo>
                  <a:pt x="665" y="296"/>
                </a:lnTo>
                <a:lnTo>
                  <a:pt x="665" y="172"/>
                </a:lnTo>
                <a:lnTo>
                  <a:pt x="665" y="172"/>
                </a:lnTo>
                <a:lnTo>
                  <a:pt x="673" y="168"/>
                </a:lnTo>
                <a:lnTo>
                  <a:pt x="681" y="164"/>
                </a:lnTo>
                <a:lnTo>
                  <a:pt x="687" y="158"/>
                </a:lnTo>
                <a:lnTo>
                  <a:pt x="693" y="152"/>
                </a:lnTo>
                <a:lnTo>
                  <a:pt x="699" y="144"/>
                </a:lnTo>
                <a:lnTo>
                  <a:pt x="703" y="136"/>
                </a:lnTo>
                <a:lnTo>
                  <a:pt x="705" y="128"/>
                </a:lnTo>
                <a:lnTo>
                  <a:pt x="705" y="118"/>
                </a:lnTo>
                <a:lnTo>
                  <a:pt x="705" y="118"/>
                </a:lnTo>
                <a:lnTo>
                  <a:pt x="705" y="108"/>
                </a:lnTo>
                <a:lnTo>
                  <a:pt x="703" y="100"/>
                </a:lnTo>
                <a:lnTo>
                  <a:pt x="699" y="92"/>
                </a:lnTo>
                <a:lnTo>
                  <a:pt x="693" y="84"/>
                </a:lnTo>
                <a:lnTo>
                  <a:pt x="687" y="78"/>
                </a:lnTo>
                <a:lnTo>
                  <a:pt x="681" y="72"/>
                </a:lnTo>
                <a:lnTo>
                  <a:pt x="673" y="68"/>
                </a:lnTo>
                <a:lnTo>
                  <a:pt x="665" y="64"/>
                </a:lnTo>
                <a:lnTo>
                  <a:pt x="665" y="64"/>
                </a:lnTo>
                <a:lnTo>
                  <a:pt x="665" y="58"/>
                </a:lnTo>
                <a:lnTo>
                  <a:pt x="667" y="50"/>
                </a:lnTo>
                <a:lnTo>
                  <a:pt x="671" y="44"/>
                </a:lnTo>
                <a:lnTo>
                  <a:pt x="675" y="40"/>
                </a:lnTo>
                <a:lnTo>
                  <a:pt x="679" y="36"/>
                </a:lnTo>
                <a:lnTo>
                  <a:pt x="685" y="32"/>
                </a:lnTo>
                <a:lnTo>
                  <a:pt x="693" y="30"/>
                </a:lnTo>
                <a:lnTo>
                  <a:pt x="699" y="30"/>
                </a:lnTo>
                <a:lnTo>
                  <a:pt x="699" y="30"/>
                </a:lnTo>
                <a:lnTo>
                  <a:pt x="707" y="30"/>
                </a:lnTo>
                <a:lnTo>
                  <a:pt x="713" y="32"/>
                </a:lnTo>
                <a:lnTo>
                  <a:pt x="719" y="36"/>
                </a:lnTo>
                <a:lnTo>
                  <a:pt x="725" y="40"/>
                </a:lnTo>
                <a:lnTo>
                  <a:pt x="729" y="46"/>
                </a:lnTo>
                <a:lnTo>
                  <a:pt x="733" y="52"/>
                </a:lnTo>
                <a:lnTo>
                  <a:pt x="735" y="58"/>
                </a:lnTo>
                <a:lnTo>
                  <a:pt x="735" y="66"/>
                </a:lnTo>
                <a:lnTo>
                  <a:pt x="739" y="130"/>
                </a:lnTo>
                <a:lnTo>
                  <a:pt x="739" y="130"/>
                </a:lnTo>
                <a:lnTo>
                  <a:pt x="741" y="146"/>
                </a:lnTo>
                <a:lnTo>
                  <a:pt x="744" y="162"/>
                </a:lnTo>
                <a:lnTo>
                  <a:pt x="752" y="176"/>
                </a:lnTo>
                <a:lnTo>
                  <a:pt x="762" y="190"/>
                </a:lnTo>
                <a:lnTo>
                  <a:pt x="776" y="200"/>
                </a:lnTo>
                <a:lnTo>
                  <a:pt x="790" y="208"/>
                </a:lnTo>
                <a:lnTo>
                  <a:pt x="806" y="212"/>
                </a:lnTo>
                <a:lnTo>
                  <a:pt x="822" y="214"/>
                </a:lnTo>
                <a:lnTo>
                  <a:pt x="822" y="214"/>
                </a:lnTo>
                <a:lnTo>
                  <a:pt x="828" y="212"/>
                </a:lnTo>
                <a:lnTo>
                  <a:pt x="832" y="210"/>
                </a:lnTo>
                <a:lnTo>
                  <a:pt x="836" y="204"/>
                </a:lnTo>
                <a:lnTo>
                  <a:pt x="836" y="200"/>
                </a:lnTo>
                <a:lnTo>
                  <a:pt x="836" y="200"/>
                </a:lnTo>
                <a:lnTo>
                  <a:pt x="836" y="194"/>
                </a:lnTo>
                <a:lnTo>
                  <a:pt x="832" y="188"/>
                </a:lnTo>
                <a:lnTo>
                  <a:pt x="828" y="186"/>
                </a:lnTo>
                <a:lnTo>
                  <a:pt x="822" y="184"/>
                </a:lnTo>
                <a:lnTo>
                  <a:pt x="822" y="184"/>
                </a:lnTo>
                <a:lnTo>
                  <a:pt x="812" y="184"/>
                </a:lnTo>
                <a:lnTo>
                  <a:pt x="800" y="180"/>
                </a:lnTo>
                <a:lnTo>
                  <a:pt x="792" y="174"/>
                </a:lnTo>
                <a:lnTo>
                  <a:pt x="784" y="168"/>
                </a:lnTo>
                <a:lnTo>
                  <a:pt x="776" y="160"/>
                </a:lnTo>
                <a:lnTo>
                  <a:pt x="772" y="150"/>
                </a:lnTo>
                <a:lnTo>
                  <a:pt x="768" y="140"/>
                </a:lnTo>
                <a:lnTo>
                  <a:pt x="768" y="128"/>
                </a:lnTo>
                <a:lnTo>
                  <a:pt x="764" y="66"/>
                </a:lnTo>
                <a:lnTo>
                  <a:pt x="764" y="66"/>
                </a:lnTo>
                <a:lnTo>
                  <a:pt x="762" y="52"/>
                </a:lnTo>
                <a:lnTo>
                  <a:pt x="760" y="40"/>
                </a:lnTo>
                <a:lnTo>
                  <a:pt x="752" y="28"/>
                </a:lnTo>
                <a:lnTo>
                  <a:pt x="746" y="18"/>
                </a:lnTo>
                <a:lnTo>
                  <a:pt x="737" y="10"/>
                </a:lnTo>
                <a:lnTo>
                  <a:pt x="725" y="4"/>
                </a:lnTo>
                <a:lnTo>
                  <a:pt x="713" y="2"/>
                </a:lnTo>
                <a:lnTo>
                  <a:pt x="699" y="0"/>
                </a:lnTo>
                <a:lnTo>
                  <a:pt x="699" y="0"/>
                </a:lnTo>
                <a:lnTo>
                  <a:pt x="687" y="2"/>
                </a:lnTo>
                <a:lnTo>
                  <a:pt x="675" y="4"/>
                </a:lnTo>
                <a:lnTo>
                  <a:pt x="663" y="10"/>
                </a:lnTo>
                <a:lnTo>
                  <a:pt x="653" y="18"/>
                </a:lnTo>
                <a:lnTo>
                  <a:pt x="645" y="28"/>
                </a:lnTo>
                <a:lnTo>
                  <a:pt x="639" y="40"/>
                </a:lnTo>
                <a:lnTo>
                  <a:pt x="635" y="52"/>
                </a:lnTo>
                <a:lnTo>
                  <a:pt x="635" y="66"/>
                </a:lnTo>
                <a:lnTo>
                  <a:pt x="635" y="66"/>
                </a:lnTo>
                <a:lnTo>
                  <a:pt x="627" y="68"/>
                </a:lnTo>
                <a:lnTo>
                  <a:pt x="619" y="72"/>
                </a:lnTo>
                <a:lnTo>
                  <a:pt x="611" y="78"/>
                </a:lnTo>
                <a:lnTo>
                  <a:pt x="605" y="84"/>
                </a:lnTo>
                <a:lnTo>
                  <a:pt x="601" y="92"/>
                </a:lnTo>
                <a:lnTo>
                  <a:pt x="597" y="100"/>
                </a:lnTo>
                <a:lnTo>
                  <a:pt x="595" y="108"/>
                </a:lnTo>
                <a:lnTo>
                  <a:pt x="595" y="118"/>
                </a:lnTo>
                <a:lnTo>
                  <a:pt x="595" y="118"/>
                </a:lnTo>
                <a:lnTo>
                  <a:pt x="595" y="128"/>
                </a:lnTo>
                <a:lnTo>
                  <a:pt x="597" y="136"/>
                </a:lnTo>
                <a:lnTo>
                  <a:pt x="601" y="144"/>
                </a:lnTo>
                <a:lnTo>
                  <a:pt x="605" y="152"/>
                </a:lnTo>
                <a:lnTo>
                  <a:pt x="611" y="158"/>
                </a:lnTo>
                <a:lnTo>
                  <a:pt x="619" y="164"/>
                </a:lnTo>
                <a:lnTo>
                  <a:pt x="627" y="168"/>
                </a:lnTo>
                <a:lnTo>
                  <a:pt x="635" y="170"/>
                </a:lnTo>
                <a:lnTo>
                  <a:pt x="635" y="296"/>
                </a:lnTo>
                <a:lnTo>
                  <a:pt x="635" y="296"/>
                </a:lnTo>
                <a:lnTo>
                  <a:pt x="633" y="304"/>
                </a:lnTo>
                <a:lnTo>
                  <a:pt x="631" y="310"/>
                </a:lnTo>
                <a:lnTo>
                  <a:pt x="629" y="316"/>
                </a:lnTo>
                <a:lnTo>
                  <a:pt x="625" y="322"/>
                </a:lnTo>
                <a:lnTo>
                  <a:pt x="619" y="326"/>
                </a:lnTo>
                <a:lnTo>
                  <a:pt x="613" y="330"/>
                </a:lnTo>
                <a:lnTo>
                  <a:pt x="605" y="332"/>
                </a:lnTo>
                <a:lnTo>
                  <a:pt x="599" y="332"/>
                </a:lnTo>
                <a:lnTo>
                  <a:pt x="599" y="332"/>
                </a:lnTo>
                <a:lnTo>
                  <a:pt x="587" y="330"/>
                </a:lnTo>
                <a:lnTo>
                  <a:pt x="577" y="324"/>
                </a:lnTo>
                <a:lnTo>
                  <a:pt x="569" y="316"/>
                </a:lnTo>
                <a:lnTo>
                  <a:pt x="565" y="306"/>
                </a:lnTo>
                <a:lnTo>
                  <a:pt x="565" y="306"/>
                </a:lnTo>
                <a:lnTo>
                  <a:pt x="573" y="302"/>
                </a:lnTo>
                <a:lnTo>
                  <a:pt x="579" y="298"/>
                </a:lnTo>
                <a:lnTo>
                  <a:pt x="587" y="292"/>
                </a:lnTo>
                <a:lnTo>
                  <a:pt x="593" y="286"/>
                </a:lnTo>
                <a:lnTo>
                  <a:pt x="597" y="278"/>
                </a:lnTo>
                <a:lnTo>
                  <a:pt x="601" y="270"/>
                </a:lnTo>
                <a:lnTo>
                  <a:pt x="603" y="262"/>
                </a:lnTo>
                <a:lnTo>
                  <a:pt x="603" y="252"/>
                </a:lnTo>
                <a:lnTo>
                  <a:pt x="603" y="252"/>
                </a:lnTo>
                <a:lnTo>
                  <a:pt x="603" y="242"/>
                </a:lnTo>
                <a:lnTo>
                  <a:pt x="599" y="232"/>
                </a:lnTo>
                <a:lnTo>
                  <a:pt x="595" y="224"/>
                </a:lnTo>
                <a:lnTo>
                  <a:pt x="589" y="216"/>
                </a:lnTo>
                <a:lnTo>
                  <a:pt x="581" y="208"/>
                </a:lnTo>
                <a:lnTo>
                  <a:pt x="571" y="204"/>
                </a:lnTo>
                <a:lnTo>
                  <a:pt x="563" y="200"/>
                </a:lnTo>
                <a:lnTo>
                  <a:pt x="551" y="198"/>
                </a:lnTo>
                <a:lnTo>
                  <a:pt x="551" y="198"/>
                </a:lnTo>
                <a:lnTo>
                  <a:pt x="543" y="184"/>
                </a:lnTo>
                <a:lnTo>
                  <a:pt x="533" y="170"/>
                </a:lnTo>
                <a:lnTo>
                  <a:pt x="523" y="158"/>
                </a:lnTo>
                <a:lnTo>
                  <a:pt x="509" y="148"/>
                </a:lnTo>
                <a:lnTo>
                  <a:pt x="495" y="140"/>
                </a:lnTo>
                <a:lnTo>
                  <a:pt x="479" y="134"/>
                </a:lnTo>
                <a:lnTo>
                  <a:pt x="461" y="130"/>
                </a:lnTo>
                <a:lnTo>
                  <a:pt x="445" y="128"/>
                </a:lnTo>
                <a:lnTo>
                  <a:pt x="445" y="128"/>
                </a:lnTo>
                <a:lnTo>
                  <a:pt x="425" y="130"/>
                </a:lnTo>
                <a:lnTo>
                  <a:pt x="425" y="130"/>
                </a:lnTo>
                <a:lnTo>
                  <a:pt x="417" y="122"/>
                </a:lnTo>
                <a:lnTo>
                  <a:pt x="407" y="114"/>
                </a:lnTo>
                <a:lnTo>
                  <a:pt x="395" y="110"/>
                </a:lnTo>
                <a:lnTo>
                  <a:pt x="381" y="108"/>
                </a:lnTo>
                <a:lnTo>
                  <a:pt x="381" y="108"/>
                </a:lnTo>
                <a:lnTo>
                  <a:pt x="371" y="110"/>
                </a:lnTo>
                <a:lnTo>
                  <a:pt x="359" y="112"/>
                </a:lnTo>
                <a:lnTo>
                  <a:pt x="351" y="118"/>
                </a:lnTo>
                <a:lnTo>
                  <a:pt x="343" y="124"/>
                </a:lnTo>
                <a:lnTo>
                  <a:pt x="335" y="132"/>
                </a:lnTo>
                <a:lnTo>
                  <a:pt x="331" y="142"/>
                </a:lnTo>
                <a:lnTo>
                  <a:pt x="327" y="152"/>
                </a:lnTo>
                <a:lnTo>
                  <a:pt x="327" y="164"/>
                </a:lnTo>
                <a:lnTo>
                  <a:pt x="327" y="164"/>
                </a:lnTo>
                <a:lnTo>
                  <a:pt x="327" y="172"/>
                </a:lnTo>
                <a:lnTo>
                  <a:pt x="329" y="180"/>
                </a:lnTo>
                <a:lnTo>
                  <a:pt x="333" y="188"/>
                </a:lnTo>
                <a:lnTo>
                  <a:pt x="337" y="196"/>
                </a:lnTo>
                <a:lnTo>
                  <a:pt x="337" y="196"/>
                </a:lnTo>
                <a:lnTo>
                  <a:pt x="333" y="208"/>
                </a:lnTo>
                <a:lnTo>
                  <a:pt x="329" y="220"/>
                </a:lnTo>
                <a:lnTo>
                  <a:pt x="327" y="234"/>
                </a:lnTo>
                <a:lnTo>
                  <a:pt x="325" y="248"/>
                </a:lnTo>
                <a:lnTo>
                  <a:pt x="325" y="625"/>
                </a:lnTo>
                <a:lnTo>
                  <a:pt x="325" y="625"/>
                </a:lnTo>
                <a:lnTo>
                  <a:pt x="325" y="635"/>
                </a:lnTo>
                <a:lnTo>
                  <a:pt x="323" y="641"/>
                </a:lnTo>
                <a:lnTo>
                  <a:pt x="319" y="649"/>
                </a:lnTo>
                <a:lnTo>
                  <a:pt x="313" y="655"/>
                </a:lnTo>
                <a:lnTo>
                  <a:pt x="307" y="661"/>
                </a:lnTo>
                <a:lnTo>
                  <a:pt x="299" y="665"/>
                </a:lnTo>
                <a:lnTo>
                  <a:pt x="291" y="667"/>
                </a:lnTo>
                <a:lnTo>
                  <a:pt x="283" y="667"/>
                </a:lnTo>
                <a:lnTo>
                  <a:pt x="283" y="667"/>
                </a:lnTo>
                <a:lnTo>
                  <a:pt x="275" y="667"/>
                </a:lnTo>
                <a:lnTo>
                  <a:pt x="267" y="665"/>
                </a:lnTo>
                <a:lnTo>
                  <a:pt x="259" y="661"/>
                </a:lnTo>
                <a:lnTo>
                  <a:pt x="253" y="655"/>
                </a:lnTo>
                <a:lnTo>
                  <a:pt x="249" y="649"/>
                </a:lnTo>
                <a:lnTo>
                  <a:pt x="245" y="641"/>
                </a:lnTo>
                <a:lnTo>
                  <a:pt x="243" y="635"/>
                </a:lnTo>
                <a:lnTo>
                  <a:pt x="241" y="625"/>
                </a:lnTo>
                <a:lnTo>
                  <a:pt x="241" y="547"/>
                </a:lnTo>
                <a:lnTo>
                  <a:pt x="241" y="547"/>
                </a:lnTo>
                <a:lnTo>
                  <a:pt x="241" y="535"/>
                </a:lnTo>
                <a:lnTo>
                  <a:pt x="241" y="535"/>
                </a:lnTo>
                <a:lnTo>
                  <a:pt x="247" y="527"/>
                </a:lnTo>
                <a:lnTo>
                  <a:pt x="253" y="517"/>
                </a:lnTo>
                <a:lnTo>
                  <a:pt x="257" y="508"/>
                </a:lnTo>
                <a:lnTo>
                  <a:pt x="257" y="496"/>
                </a:lnTo>
                <a:lnTo>
                  <a:pt x="257" y="496"/>
                </a:lnTo>
                <a:lnTo>
                  <a:pt x="257" y="486"/>
                </a:lnTo>
                <a:lnTo>
                  <a:pt x="253" y="474"/>
                </a:lnTo>
                <a:lnTo>
                  <a:pt x="249" y="466"/>
                </a:lnTo>
                <a:lnTo>
                  <a:pt x="241" y="458"/>
                </a:lnTo>
                <a:lnTo>
                  <a:pt x="233" y="450"/>
                </a:lnTo>
                <a:lnTo>
                  <a:pt x="225" y="446"/>
                </a:lnTo>
                <a:lnTo>
                  <a:pt x="213" y="442"/>
                </a:lnTo>
                <a:lnTo>
                  <a:pt x="203" y="442"/>
                </a:lnTo>
                <a:lnTo>
                  <a:pt x="203" y="442"/>
                </a:lnTo>
                <a:lnTo>
                  <a:pt x="191" y="442"/>
                </a:lnTo>
                <a:lnTo>
                  <a:pt x="182" y="446"/>
                </a:lnTo>
                <a:lnTo>
                  <a:pt x="172" y="452"/>
                </a:lnTo>
                <a:lnTo>
                  <a:pt x="164" y="458"/>
                </a:lnTo>
                <a:lnTo>
                  <a:pt x="164" y="458"/>
                </a:lnTo>
                <a:lnTo>
                  <a:pt x="152" y="458"/>
                </a:lnTo>
                <a:lnTo>
                  <a:pt x="152" y="458"/>
                </a:lnTo>
                <a:lnTo>
                  <a:pt x="134" y="460"/>
                </a:lnTo>
                <a:lnTo>
                  <a:pt x="118" y="466"/>
                </a:lnTo>
                <a:lnTo>
                  <a:pt x="102" y="474"/>
                </a:lnTo>
                <a:lnTo>
                  <a:pt x="88" y="484"/>
                </a:lnTo>
                <a:lnTo>
                  <a:pt x="78" y="498"/>
                </a:lnTo>
                <a:lnTo>
                  <a:pt x="70" y="513"/>
                </a:lnTo>
                <a:lnTo>
                  <a:pt x="64" y="529"/>
                </a:lnTo>
                <a:lnTo>
                  <a:pt x="62" y="547"/>
                </a:lnTo>
                <a:lnTo>
                  <a:pt x="62" y="735"/>
                </a:lnTo>
                <a:lnTo>
                  <a:pt x="62" y="735"/>
                </a:lnTo>
                <a:lnTo>
                  <a:pt x="62" y="745"/>
                </a:lnTo>
                <a:lnTo>
                  <a:pt x="58" y="753"/>
                </a:lnTo>
                <a:lnTo>
                  <a:pt x="54" y="761"/>
                </a:lnTo>
                <a:lnTo>
                  <a:pt x="48" y="769"/>
                </a:lnTo>
                <a:lnTo>
                  <a:pt x="42" y="773"/>
                </a:lnTo>
                <a:lnTo>
                  <a:pt x="34" y="779"/>
                </a:lnTo>
                <a:lnTo>
                  <a:pt x="24" y="781"/>
                </a:lnTo>
                <a:lnTo>
                  <a:pt x="14" y="783"/>
                </a:lnTo>
                <a:lnTo>
                  <a:pt x="14" y="783"/>
                </a:lnTo>
                <a:lnTo>
                  <a:pt x="8" y="783"/>
                </a:lnTo>
                <a:lnTo>
                  <a:pt x="4" y="787"/>
                </a:lnTo>
                <a:lnTo>
                  <a:pt x="2" y="791"/>
                </a:lnTo>
                <a:lnTo>
                  <a:pt x="0" y="797"/>
                </a:lnTo>
                <a:lnTo>
                  <a:pt x="0" y="797"/>
                </a:lnTo>
                <a:lnTo>
                  <a:pt x="2" y="803"/>
                </a:lnTo>
                <a:lnTo>
                  <a:pt x="4" y="807"/>
                </a:lnTo>
                <a:lnTo>
                  <a:pt x="8" y="811"/>
                </a:lnTo>
                <a:lnTo>
                  <a:pt x="14" y="811"/>
                </a:lnTo>
                <a:lnTo>
                  <a:pt x="14" y="811"/>
                </a:lnTo>
                <a:close/>
                <a:moveTo>
                  <a:pt x="625" y="118"/>
                </a:moveTo>
                <a:lnTo>
                  <a:pt x="625" y="118"/>
                </a:lnTo>
                <a:lnTo>
                  <a:pt x="627" y="108"/>
                </a:lnTo>
                <a:lnTo>
                  <a:pt x="631" y="100"/>
                </a:lnTo>
                <a:lnTo>
                  <a:pt x="639" y="94"/>
                </a:lnTo>
                <a:lnTo>
                  <a:pt x="649" y="92"/>
                </a:lnTo>
                <a:lnTo>
                  <a:pt x="649" y="92"/>
                </a:lnTo>
                <a:lnTo>
                  <a:pt x="659" y="94"/>
                </a:lnTo>
                <a:lnTo>
                  <a:pt x="669" y="100"/>
                </a:lnTo>
                <a:lnTo>
                  <a:pt x="673" y="108"/>
                </a:lnTo>
                <a:lnTo>
                  <a:pt x="675" y="118"/>
                </a:lnTo>
                <a:lnTo>
                  <a:pt x="675" y="118"/>
                </a:lnTo>
                <a:lnTo>
                  <a:pt x="673" y="128"/>
                </a:lnTo>
                <a:lnTo>
                  <a:pt x="669" y="136"/>
                </a:lnTo>
                <a:lnTo>
                  <a:pt x="659" y="142"/>
                </a:lnTo>
                <a:lnTo>
                  <a:pt x="649" y="144"/>
                </a:lnTo>
                <a:lnTo>
                  <a:pt x="649" y="144"/>
                </a:lnTo>
                <a:lnTo>
                  <a:pt x="639" y="142"/>
                </a:lnTo>
                <a:lnTo>
                  <a:pt x="631" y="136"/>
                </a:lnTo>
                <a:lnTo>
                  <a:pt x="627" y="128"/>
                </a:lnTo>
                <a:lnTo>
                  <a:pt x="625" y="118"/>
                </a:lnTo>
                <a:lnTo>
                  <a:pt x="625" y="118"/>
                </a:lnTo>
                <a:close/>
                <a:moveTo>
                  <a:pt x="573" y="252"/>
                </a:moveTo>
                <a:lnTo>
                  <a:pt x="573" y="252"/>
                </a:lnTo>
                <a:lnTo>
                  <a:pt x="571" y="262"/>
                </a:lnTo>
                <a:lnTo>
                  <a:pt x="567" y="270"/>
                </a:lnTo>
                <a:lnTo>
                  <a:pt x="559" y="276"/>
                </a:lnTo>
                <a:lnTo>
                  <a:pt x="549" y="278"/>
                </a:lnTo>
                <a:lnTo>
                  <a:pt x="549" y="278"/>
                </a:lnTo>
                <a:lnTo>
                  <a:pt x="539" y="276"/>
                </a:lnTo>
                <a:lnTo>
                  <a:pt x="529" y="270"/>
                </a:lnTo>
                <a:lnTo>
                  <a:pt x="525" y="262"/>
                </a:lnTo>
                <a:lnTo>
                  <a:pt x="523" y="252"/>
                </a:lnTo>
                <a:lnTo>
                  <a:pt x="523" y="252"/>
                </a:lnTo>
                <a:lnTo>
                  <a:pt x="525" y="242"/>
                </a:lnTo>
                <a:lnTo>
                  <a:pt x="529" y="234"/>
                </a:lnTo>
                <a:lnTo>
                  <a:pt x="539" y="230"/>
                </a:lnTo>
                <a:lnTo>
                  <a:pt x="549" y="228"/>
                </a:lnTo>
                <a:lnTo>
                  <a:pt x="549" y="228"/>
                </a:lnTo>
                <a:lnTo>
                  <a:pt x="559" y="230"/>
                </a:lnTo>
                <a:lnTo>
                  <a:pt x="567" y="234"/>
                </a:lnTo>
                <a:lnTo>
                  <a:pt x="571" y="242"/>
                </a:lnTo>
                <a:lnTo>
                  <a:pt x="573" y="252"/>
                </a:lnTo>
                <a:lnTo>
                  <a:pt x="573" y="252"/>
                </a:lnTo>
                <a:close/>
                <a:moveTo>
                  <a:pt x="381" y="138"/>
                </a:moveTo>
                <a:lnTo>
                  <a:pt x="381" y="138"/>
                </a:lnTo>
                <a:lnTo>
                  <a:pt x="391" y="140"/>
                </a:lnTo>
                <a:lnTo>
                  <a:pt x="399" y="146"/>
                </a:lnTo>
                <a:lnTo>
                  <a:pt x="405" y="154"/>
                </a:lnTo>
                <a:lnTo>
                  <a:pt x="407" y="164"/>
                </a:lnTo>
                <a:lnTo>
                  <a:pt x="407" y="164"/>
                </a:lnTo>
                <a:lnTo>
                  <a:pt x="405" y="174"/>
                </a:lnTo>
                <a:lnTo>
                  <a:pt x="399" y="182"/>
                </a:lnTo>
                <a:lnTo>
                  <a:pt x="391" y="186"/>
                </a:lnTo>
                <a:lnTo>
                  <a:pt x="381" y="188"/>
                </a:lnTo>
                <a:lnTo>
                  <a:pt x="381" y="188"/>
                </a:lnTo>
                <a:lnTo>
                  <a:pt x="371" y="186"/>
                </a:lnTo>
                <a:lnTo>
                  <a:pt x="363" y="182"/>
                </a:lnTo>
                <a:lnTo>
                  <a:pt x="357" y="174"/>
                </a:lnTo>
                <a:lnTo>
                  <a:pt x="355" y="164"/>
                </a:lnTo>
                <a:lnTo>
                  <a:pt x="355" y="164"/>
                </a:lnTo>
                <a:lnTo>
                  <a:pt x="357" y="154"/>
                </a:lnTo>
                <a:lnTo>
                  <a:pt x="363" y="146"/>
                </a:lnTo>
                <a:lnTo>
                  <a:pt x="371" y="140"/>
                </a:lnTo>
                <a:lnTo>
                  <a:pt x="381" y="138"/>
                </a:lnTo>
                <a:lnTo>
                  <a:pt x="381" y="138"/>
                </a:lnTo>
                <a:close/>
                <a:moveTo>
                  <a:pt x="203" y="470"/>
                </a:moveTo>
                <a:lnTo>
                  <a:pt x="203" y="470"/>
                </a:lnTo>
                <a:lnTo>
                  <a:pt x="213" y="472"/>
                </a:lnTo>
                <a:lnTo>
                  <a:pt x="221" y="478"/>
                </a:lnTo>
                <a:lnTo>
                  <a:pt x="227" y="486"/>
                </a:lnTo>
                <a:lnTo>
                  <a:pt x="229" y="496"/>
                </a:lnTo>
                <a:lnTo>
                  <a:pt x="229" y="496"/>
                </a:lnTo>
                <a:lnTo>
                  <a:pt x="227" y="506"/>
                </a:lnTo>
                <a:lnTo>
                  <a:pt x="221" y="513"/>
                </a:lnTo>
                <a:lnTo>
                  <a:pt x="213" y="519"/>
                </a:lnTo>
                <a:lnTo>
                  <a:pt x="203" y="521"/>
                </a:lnTo>
                <a:lnTo>
                  <a:pt x="203" y="521"/>
                </a:lnTo>
                <a:lnTo>
                  <a:pt x="193" y="519"/>
                </a:lnTo>
                <a:lnTo>
                  <a:pt x="186" y="513"/>
                </a:lnTo>
                <a:lnTo>
                  <a:pt x="180" y="506"/>
                </a:lnTo>
                <a:lnTo>
                  <a:pt x="178" y="496"/>
                </a:lnTo>
                <a:lnTo>
                  <a:pt x="178" y="496"/>
                </a:lnTo>
                <a:lnTo>
                  <a:pt x="180" y="486"/>
                </a:lnTo>
                <a:lnTo>
                  <a:pt x="186" y="478"/>
                </a:lnTo>
                <a:lnTo>
                  <a:pt x="193" y="472"/>
                </a:lnTo>
                <a:lnTo>
                  <a:pt x="203" y="470"/>
                </a:lnTo>
                <a:lnTo>
                  <a:pt x="203" y="47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6CB913E-1700-4F56-BA70-361CC74E587C}"/>
              </a:ext>
            </a:extLst>
          </p:cNvPr>
          <p:cNvSpPr>
            <a:spLocks/>
          </p:cNvSpPr>
          <p:nvPr/>
        </p:nvSpPr>
        <p:spPr bwMode="auto">
          <a:xfrm>
            <a:off x="10231438" y="9366145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EC44FBCB-5E4C-4012-8C5E-99D7D6C3CAF8}"/>
              </a:ext>
            </a:extLst>
          </p:cNvPr>
          <p:cNvSpPr>
            <a:spLocks/>
          </p:cNvSpPr>
          <p:nvPr/>
        </p:nvSpPr>
        <p:spPr bwMode="auto">
          <a:xfrm>
            <a:off x="15549563" y="9366145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8" y="3841750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Freeform 28">
            <a:extLst>
              <a:ext uri="{FF2B5EF4-FFF2-40B4-BE49-F238E27FC236}">
                <a16:creationId xmlns:a16="http://schemas.microsoft.com/office/drawing/2014/main" id="{80731D3E-7A61-4BDD-BF32-D7DE8D0D9EE8}"/>
              </a:ext>
            </a:extLst>
          </p:cNvPr>
          <p:cNvSpPr>
            <a:spLocks/>
          </p:cNvSpPr>
          <p:nvPr/>
        </p:nvSpPr>
        <p:spPr bwMode="auto">
          <a:xfrm>
            <a:off x="15549563" y="3841750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E6ABACF5-688F-4816-BCF3-F76360552E7E}"/>
              </a:ext>
            </a:extLst>
          </p:cNvPr>
          <p:cNvSpPr>
            <a:spLocks/>
          </p:cNvSpPr>
          <p:nvPr/>
        </p:nvSpPr>
        <p:spPr bwMode="auto">
          <a:xfrm>
            <a:off x="1571625" y="6154738"/>
            <a:ext cx="5334000" cy="28575"/>
          </a:xfrm>
          <a:custGeom>
            <a:avLst/>
            <a:gdLst>
              <a:gd name="T0" fmla="*/ 3352 w 3360"/>
              <a:gd name="T1" fmla="*/ 18 h 18"/>
              <a:gd name="T2" fmla="*/ 8 w 3360"/>
              <a:gd name="T3" fmla="*/ 18 h 18"/>
              <a:gd name="T4" fmla="*/ 8 w 3360"/>
              <a:gd name="T5" fmla="*/ 18 h 18"/>
              <a:gd name="T6" fmla="*/ 6 w 3360"/>
              <a:gd name="T7" fmla="*/ 18 h 18"/>
              <a:gd name="T8" fmla="*/ 2 w 3360"/>
              <a:gd name="T9" fmla="*/ 16 h 18"/>
              <a:gd name="T10" fmla="*/ 0 w 3360"/>
              <a:gd name="T11" fmla="*/ 12 h 18"/>
              <a:gd name="T12" fmla="*/ 0 w 3360"/>
              <a:gd name="T13" fmla="*/ 10 h 18"/>
              <a:gd name="T14" fmla="*/ 0 w 3360"/>
              <a:gd name="T15" fmla="*/ 10 h 18"/>
              <a:gd name="T16" fmla="*/ 0 w 3360"/>
              <a:gd name="T17" fmla="*/ 6 h 18"/>
              <a:gd name="T18" fmla="*/ 2 w 3360"/>
              <a:gd name="T19" fmla="*/ 2 h 18"/>
              <a:gd name="T20" fmla="*/ 6 w 3360"/>
              <a:gd name="T21" fmla="*/ 2 h 18"/>
              <a:gd name="T22" fmla="*/ 8 w 3360"/>
              <a:gd name="T23" fmla="*/ 0 h 18"/>
              <a:gd name="T24" fmla="*/ 3352 w 3360"/>
              <a:gd name="T25" fmla="*/ 0 h 18"/>
              <a:gd name="T26" fmla="*/ 3352 w 3360"/>
              <a:gd name="T27" fmla="*/ 0 h 18"/>
              <a:gd name="T28" fmla="*/ 3356 w 3360"/>
              <a:gd name="T29" fmla="*/ 2 h 18"/>
              <a:gd name="T30" fmla="*/ 3358 w 3360"/>
              <a:gd name="T31" fmla="*/ 2 h 18"/>
              <a:gd name="T32" fmla="*/ 3360 w 3360"/>
              <a:gd name="T33" fmla="*/ 6 h 18"/>
              <a:gd name="T34" fmla="*/ 3360 w 3360"/>
              <a:gd name="T35" fmla="*/ 10 h 18"/>
              <a:gd name="T36" fmla="*/ 3360 w 3360"/>
              <a:gd name="T37" fmla="*/ 10 h 18"/>
              <a:gd name="T38" fmla="*/ 3360 w 3360"/>
              <a:gd name="T39" fmla="*/ 12 h 18"/>
              <a:gd name="T40" fmla="*/ 3358 w 3360"/>
              <a:gd name="T41" fmla="*/ 16 h 18"/>
              <a:gd name="T42" fmla="*/ 3356 w 3360"/>
              <a:gd name="T43" fmla="*/ 18 h 18"/>
              <a:gd name="T44" fmla="*/ 3352 w 3360"/>
              <a:gd name="T45" fmla="*/ 18 h 18"/>
              <a:gd name="T46" fmla="*/ 3352 w 3360"/>
              <a:gd name="T4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60" h="18">
                <a:moveTo>
                  <a:pt x="3352" y="18"/>
                </a:moveTo>
                <a:lnTo>
                  <a:pt x="8" y="18"/>
                </a:lnTo>
                <a:lnTo>
                  <a:pt x="8" y="18"/>
                </a:lnTo>
                <a:lnTo>
                  <a:pt x="6" y="18"/>
                </a:lnTo>
                <a:lnTo>
                  <a:pt x="2" y="16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2"/>
                </a:lnTo>
                <a:lnTo>
                  <a:pt x="6" y="2"/>
                </a:lnTo>
                <a:lnTo>
                  <a:pt x="8" y="0"/>
                </a:lnTo>
                <a:lnTo>
                  <a:pt x="3352" y="0"/>
                </a:lnTo>
                <a:lnTo>
                  <a:pt x="3352" y="0"/>
                </a:lnTo>
                <a:lnTo>
                  <a:pt x="3356" y="2"/>
                </a:lnTo>
                <a:lnTo>
                  <a:pt x="3358" y="2"/>
                </a:lnTo>
                <a:lnTo>
                  <a:pt x="3360" y="6"/>
                </a:lnTo>
                <a:lnTo>
                  <a:pt x="3360" y="10"/>
                </a:lnTo>
                <a:lnTo>
                  <a:pt x="3360" y="10"/>
                </a:lnTo>
                <a:lnTo>
                  <a:pt x="3360" y="12"/>
                </a:lnTo>
                <a:lnTo>
                  <a:pt x="3358" y="16"/>
                </a:lnTo>
                <a:lnTo>
                  <a:pt x="3356" y="18"/>
                </a:lnTo>
                <a:lnTo>
                  <a:pt x="3352" y="18"/>
                </a:lnTo>
                <a:lnTo>
                  <a:pt x="3352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0DF88789-158A-42A7-ABEE-C7556373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858000"/>
            <a:ext cx="529632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1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2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3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 도착시간 </a:t>
            </a:r>
            <a:r>
              <a:rPr kumimoji="0" lang="ko-KR" altLang="en-US" sz="2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알리미</a:t>
            </a: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5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도착시간을 받으려면 </a:t>
            </a:r>
            <a:r>
              <a:rPr lang="ko-KR" altLang="en-US" sz="2500" dirty="0" err="1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공공데이터는 파일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 Open API?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2500" dirty="0" err="1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노선도 이미지 받기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2500" dirty="0" err="1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챗봇의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기능 활용하여서 편의성 높임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" name="Rectangle 33">
            <a:extLst>
              <a:ext uri="{FF2B5EF4-FFF2-40B4-BE49-F238E27FC236}">
                <a16:creationId xmlns:a16="http://schemas.microsoft.com/office/drawing/2014/main" id="{2328188E-F995-443D-A85D-57F291B0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3784111"/>
            <a:ext cx="528670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대구</a:t>
            </a:r>
            <a:endParaRPr kumimoji="0" lang="en-US" altLang="ko-KR" sz="6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지하철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알리미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40338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주제선정배경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72CE835-0A61-497D-9884-32F16842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8" y="5016500"/>
            <a:ext cx="408146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노선도에서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역을 직접 선택하지 않고</a:t>
            </a: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텍스트로 도착시간을 알 수 없을까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C78DBD2C-F3AB-474A-BDBE-45D1CBD0E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4035425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1" name="Rectangle 40">
            <a:extLst>
              <a:ext uri="{FF2B5EF4-FFF2-40B4-BE49-F238E27FC236}">
                <a16:creationId xmlns:a16="http://schemas.microsoft.com/office/drawing/2014/main" id="{8E301FE4-73BB-42E5-BD14-37C345AB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5016500"/>
            <a:ext cx="47609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수업시간에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배운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파이썬과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플랫폼을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활용하여 생활에 편리한 서비스 개발에 초점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3" name="Rectangle 42">
            <a:extLst>
              <a:ext uri="{FF2B5EF4-FFF2-40B4-BE49-F238E27FC236}">
                <a16:creationId xmlns:a16="http://schemas.microsoft.com/office/drawing/2014/main" id="{0AB31AB0-5678-4180-8FE3-060A817C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FB344D74-78BE-4CF3-88B6-098A615EE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2150" y="9512195"/>
            <a:ext cx="33951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5" name="Rectangle 44">
            <a:extLst>
              <a:ext uri="{FF2B5EF4-FFF2-40B4-BE49-F238E27FC236}">
                <a16:creationId xmlns:a16="http://schemas.microsoft.com/office/drawing/2014/main" id="{BE22E4D2-0C4F-4C62-8DAF-7FED3BCA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7" y="10493270"/>
            <a:ext cx="40814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-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국토교통부에서 제공하는 시간표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철도산업정보센터의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 API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Rectangle 46">
            <a:extLst>
              <a:ext uri="{FF2B5EF4-FFF2-40B4-BE49-F238E27FC236}">
                <a16:creationId xmlns:a16="http://schemas.microsoft.com/office/drawing/2014/main" id="{03C7FABC-A549-4976-A78F-37EFB9837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856445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Rectangle 47">
            <a:extLst>
              <a:ext uri="{FF2B5EF4-FFF2-40B4-BE49-F238E27FC236}">
                <a16:creationId xmlns:a16="http://schemas.microsoft.com/office/drawing/2014/main" id="{250B8F3F-D789-45BC-A629-7F9606FA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9512195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2A70FDBD-1D5D-4AA3-B380-CC4C9AD23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10493270"/>
            <a:ext cx="41790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메신저처럼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텍스트를 활용하기 때문에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남녀노소 누구나 편리하게 사용가능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1" name="Rectangle 50">
            <a:extLst>
              <a:ext uri="{FF2B5EF4-FFF2-40B4-BE49-F238E27FC236}">
                <a16:creationId xmlns:a16="http://schemas.microsoft.com/office/drawing/2014/main" id="{6B4DDC70-5A8E-4E19-8DBF-DB0968E39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856445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4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503905-C1F9-49C9-A362-30D8DFC8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812" y="19661"/>
            <a:ext cx="21516975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5BB527D-DDE9-43D8-9DA0-98E401B7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1" y="1682750"/>
            <a:ext cx="4102100" cy="127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F9A9B4F-EC42-4234-86A4-D7E17C62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790113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A1F27F3-7C32-4C70-B8E5-EC07BB11B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767888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97460E31-DD16-4C20-8E75-2BA69EA0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790113"/>
            <a:ext cx="733425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17E7BFE-3DA7-4E77-ABDB-51227D212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767888"/>
            <a:ext cx="733425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4302F0E4-22FA-4D0D-8457-A6268D34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790113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A0B9FC8-489F-4F5E-93B8-406CADA6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767888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138414F-8C21-4FCF-9C29-C98358A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790113"/>
            <a:ext cx="728663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19F23434-5C34-4601-A862-7EDA9FBC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767888"/>
            <a:ext cx="728663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Freeform 20">
            <a:extLst>
              <a:ext uri="{FF2B5EF4-FFF2-40B4-BE49-F238E27FC236}">
                <a16:creationId xmlns:a16="http://schemas.microsoft.com/office/drawing/2014/main" id="{4F37972B-E77D-4336-887A-AE2832AAB185}"/>
              </a:ext>
            </a:extLst>
          </p:cNvPr>
          <p:cNvSpPr>
            <a:spLocks/>
          </p:cNvSpPr>
          <p:nvPr/>
        </p:nvSpPr>
        <p:spPr bwMode="auto">
          <a:xfrm>
            <a:off x="14741526" y="2949575"/>
            <a:ext cx="4768850" cy="4489450"/>
          </a:xfrm>
          <a:custGeom>
            <a:avLst/>
            <a:gdLst>
              <a:gd name="T0" fmla="*/ 2822 w 3004"/>
              <a:gd name="T1" fmla="*/ 1285 h 2828"/>
              <a:gd name="T2" fmla="*/ 2790 w 3004"/>
              <a:gd name="T3" fmla="*/ 1088 h 2828"/>
              <a:gd name="T4" fmla="*/ 2730 w 3004"/>
              <a:gd name="T5" fmla="*/ 900 h 2828"/>
              <a:gd name="T6" fmla="*/ 2648 w 3004"/>
              <a:gd name="T7" fmla="*/ 725 h 2828"/>
              <a:gd name="T8" fmla="*/ 2543 w 3004"/>
              <a:gd name="T9" fmla="*/ 563 h 2828"/>
              <a:gd name="T10" fmla="*/ 2417 w 3004"/>
              <a:gd name="T11" fmla="*/ 417 h 2828"/>
              <a:gd name="T12" fmla="*/ 2271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8 w 3004"/>
              <a:gd name="T19" fmla="*/ 40 h 2828"/>
              <a:gd name="T20" fmla="*/ 1551 w 3004"/>
              <a:gd name="T21" fmla="*/ 6 h 2828"/>
              <a:gd name="T22" fmla="*/ 1415 w 3004"/>
              <a:gd name="T23" fmla="*/ 0 h 2828"/>
              <a:gd name="T24" fmla="*/ 1199 w 3004"/>
              <a:gd name="T25" fmla="*/ 16 h 2828"/>
              <a:gd name="T26" fmla="*/ 994 w 3004"/>
              <a:gd name="T27" fmla="*/ 64 h 2828"/>
              <a:gd name="T28" fmla="*/ 802 w 3004"/>
              <a:gd name="T29" fmla="*/ 140 h 2828"/>
              <a:gd name="T30" fmla="*/ 625 w 3004"/>
              <a:gd name="T31" fmla="*/ 242 h 2828"/>
              <a:gd name="T32" fmla="*/ 463 w 3004"/>
              <a:gd name="T33" fmla="*/ 367 h 2828"/>
              <a:gd name="T34" fmla="*/ 323 w 3004"/>
              <a:gd name="T35" fmla="*/ 515 h 2828"/>
              <a:gd name="T36" fmla="*/ 205 w 3004"/>
              <a:gd name="T37" fmla="*/ 681 h 2828"/>
              <a:gd name="T38" fmla="*/ 112 w 3004"/>
              <a:gd name="T39" fmla="*/ 864 h 2828"/>
              <a:gd name="T40" fmla="*/ 46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8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1 w 3004"/>
              <a:gd name="T53" fmla="*/ 2203 h 2828"/>
              <a:gd name="T54" fmla="*/ 367 w 3004"/>
              <a:gd name="T55" fmla="*/ 2365 h 2828"/>
              <a:gd name="T56" fmla="*/ 515 w 3004"/>
              <a:gd name="T57" fmla="*/ 2505 h 2828"/>
              <a:gd name="T58" fmla="*/ 680 w 3004"/>
              <a:gd name="T59" fmla="*/ 2623 h 2828"/>
              <a:gd name="T60" fmla="*/ 864 w 3004"/>
              <a:gd name="T61" fmla="*/ 2716 h 2828"/>
              <a:gd name="T62" fmla="*/ 1062 w 3004"/>
              <a:gd name="T63" fmla="*/ 2782 h 2828"/>
              <a:gd name="T64" fmla="*/ 1269 w 3004"/>
              <a:gd name="T65" fmla="*/ 2820 h 2828"/>
              <a:gd name="T66" fmla="*/ 1415 w 3004"/>
              <a:gd name="T67" fmla="*/ 2828 h 2828"/>
              <a:gd name="T68" fmla="*/ 1619 w 3004"/>
              <a:gd name="T69" fmla="*/ 2812 h 2828"/>
              <a:gd name="T70" fmla="*/ 1812 w 3004"/>
              <a:gd name="T71" fmla="*/ 2770 h 2828"/>
              <a:gd name="T72" fmla="*/ 1996 w 3004"/>
              <a:gd name="T73" fmla="*/ 2702 h 2828"/>
              <a:gd name="T74" fmla="*/ 2167 w 3004"/>
              <a:gd name="T75" fmla="*/ 2611 h 2828"/>
              <a:gd name="T76" fmla="*/ 2323 w 3004"/>
              <a:gd name="T77" fmla="*/ 2497 h 2828"/>
              <a:gd name="T78" fmla="*/ 2461 w 3004"/>
              <a:gd name="T79" fmla="*/ 2363 h 2828"/>
              <a:gd name="T80" fmla="*/ 2581 w 3004"/>
              <a:gd name="T81" fmla="*/ 2213 h 2828"/>
              <a:gd name="T82" fmla="*/ 2678 w 3004"/>
              <a:gd name="T83" fmla="*/ 2046 h 2828"/>
              <a:gd name="T84" fmla="*/ 2754 w 3004"/>
              <a:gd name="T85" fmla="*/ 1866 h 2828"/>
              <a:gd name="T86" fmla="*/ 2804 w 3004"/>
              <a:gd name="T87" fmla="*/ 1675 h 2828"/>
              <a:gd name="T88" fmla="*/ 2976 w 3004"/>
              <a:gd name="T89" fmla="*/ 1453 h 2828"/>
              <a:gd name="T90" fmla="*/ 2998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2" y="1285"/>
                </a:lnTo>
                <a:lnTo>
                  <a:pt x="2822" y="1285"/>
                </a:lnTo>
                <a:lnTo>
                  <a:pt x="2814" y="1220"/>
                </a:lnTo>
                <a:lnTo>
                  <a:pt x="2804" y="1152"/>
                </a:lnTo>
                <a:lnTo>
                  <a:pt x="2790" y="1088"/>
                </a:lnTo>
                <a:lnTo>
                  <a:pt x="2772" y="1024"/>
                </a:lnTo>
                <a:lnTo>
                  <a:pt x="2754" y="960"/>
                </a:lnTo>
                <a:lnTo>
                  <a:pt x="2730" y="900"/>
                </a:lnTo>
                <a:lnTo>
                  <a:pt x="2706" y="840"/>
                </a:lnTo>
                <a:lnTo>
                  <a:pt x="2678" y="780"/>
                </a:lnTo>
                <a:lnTo>
                  <a:pt x="2648" y="725"/>
                </a:lnTo>
                <a:lnTo>
                  <a:pt x="2614" y="669"/>
                </a:lnTo>
                <a:lnTo>
                  <a:pt x="2581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7" y="417"/>
                </a:lnTo>
                <a:lnTo>
                  <a:pt x="2371" y="373"/>
                </a:lnTo>
                <a:lnTo>
                  <a:pt x="2323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7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4" y="26"/>
                </a:lnTo>
                <a:lnTo>
                  <a:pt x="1619" y="14"/>
                </a:lnTo>
                <a:lnTo>
                  <a:pt x="1551" y="6"/>
                </a:lnTo>
                <a:lnTo>
                  <a:pt x="1483" y="2"/>
                </a:lnTo>
                <a:lnTo>
                  <a:pt x="1415" y="0"/>
                </a:lnTo>
                <a:lnTo>
                  <a:pt x="1415" y="0"/>
                </a:lnTo>
                <a:lnTo>
                  <a:pt x="1341" y="2"/>
                </a:lnTo>
                <a:lnTo>
                  <a:pt x="1269" y="8"/>
                </a:lnTo>
                <a:lnTo>
                  <a:pt x="1199" y="16"/>
                </a:lnTo>
                <a:lnTo>
                  <a:pt x="1130" y="28"/>
                </a:lnTo>
                <a:lnTo>
                  <a:pt x="1062" y="44"/>
                </a:lnTo>
                <a:lnTo>
                  <a:pt x="994" y="64"/>
                </a:lnTo>
                <a:lnTo>
                  <a:pt x="928" y="86"/>
                </a:lnTo>
                <a:lnTo>
                  <a:pt x="864" y="112"/>
                </a:lnTo>
                <a:lnTo>
                  <a:pt x="802" y="140"/>
                </a:lnTo>
                <a:lnTo>
                  <a:pt x="740" y="172"/>
                </a:lnTo>
                <a:lnTo>
                  <a:pt x="680" y="206"/>
                </a:lnTo>
                <a:lnTo>
                  <a:pt x="625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5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5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6" y="1060"/>
                </a:lnTo>
                <a:lnTo>
                  <a:pt x="30" y="1130"/>
                </a:lnTo>
                <a:lnTo>
                  <a:pt x="18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8" y="1629"/>
                </a:lnTo>
                <a:lnTo>
                  <a:pt x="30" y="1699"/>
                </a:lnTo>
                <a:lnTo>
                  <a:pt x="46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5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5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5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2" y="2688"/>
                </a:lnTo>
                <a:lnTo>
                  <a:pt x="864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2" y="2782"/>
                </a:lnTo>
                <a:lnTo>
                  <a:pt x="1130" y="2798"/>
                </a:lnTo>
                <a:lnTo>
                  <a:pt x="1199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5" y="2828"/>
                </a:lnTo>
                <a:lnTo>
                  <a:pt x="1415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9" y="2812"/>
                </a:lnTo>
                <a:lnTo>
                  <a:pt x="1684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7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3" y="2497"/>
                </a:lnTo>
                <a:lnTo>
                  <a:pt x="2371" y="2455"/>
                </a:lnTo>
                <a:lnTo>
                  <a:pt x="2417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81" y="2213"/>
                </a:lnTo>
                <a:lnTo>
                  <a:pt x="2614" y="2160"/>
                </a:lnTo>
                <a:lnTo>
                  <a:pt x="2648" y="2104"/>
                </a:lnTo>
                <a:lnTo>
                  <a:pt x="2678" y="2046"/>
                </a:lnTo>
                <a:lnTo>
                  <a:pt x="2706" y="1988"/>
                </a:lnTo>
                <a:lnTo>
                  <a:pt x="2730" y="1928"/>
                </a:lnTo>
                <a:lnTo>
                  <a:pt x="2754" y="1866"/>
                </a:lnTo>
                <a:lnTo>
                  <a:pt x="2772" y="1804"/>
                </a:lnTo>
                <a:lnTo>
                  <a:pt x="2790" y="1740"/>
                </a:lnTo>
                <a:lnTo>
                  <a:pt x="2804" y="1675"/>
                </a:lnTo>
                <a:lnTo>
                  <a:pt x="2814" y="1609"/>
                </a:lnTo>
                <a:lnTo>
                  <a:pt x="2822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8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8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21">
            <a:extLst>
              <a:ext uri="{FF2B5EF4-FFF2-40B4-BE49-F238E27FC236}">
                <a16:creationId xmlns:a16="http://schemas.microsoft.com/office/drawing/2014/main" id="{05CFE080-2D50-4D5F-AF44-98C42C767811}"/>
              </a:ext>
            </a:extLst>
          </p:cNvPr>
          <p:cNvSpPr>
            <a:spLocks/>
          </p:cNvSpPr>
          <p:nvPr/>
        </p:nvSpPr>
        <p:spPr bwMode="auto">
          <a:xfrm>
            <a:off x="10514013" y="2949575"/>
            <a:ext cx="4765675" cy="4489450"/>
          </a:xfrm>
          <a:custGeom>
            <a:avLst/>
            <a:gdLst>
              <a:gd name="T0" fmla="*/ 2821 w 3002"/>
              <a:gd name="T1" fmla="*/ 1285 h 2828"/>
              <a:gd name="T2" fmla="*/ 2789 w 3002"/>
              <a:gd name="T3" fmla="*/ 1088 h 2828"/>
              <a:gd name="T4" fmla="*/ 2731 w 3002"/>
              <a:gd name="T5" fmla="*/ 900 h 2828"/>
              <a:gd name="T6" fmla="*/ 2647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2 w 3002"/>
              <a:gd name="T13" fmla="*/ 289 h 2828"/>
              <a:gd name="T14" fmla="*/ 2110 w 3002"/>
              <a:gd name="T15" fmla="*/ 184 h 2828"/>
              <a:gd name="T16" fmla="*/ 1934 w 3002"/>
              <a:gd name="T17" fmla="*/ 100 h 2828"/>
              <a:gd name="T18" fmla="*/ 1747 w 3002"/>
              <a:gd name="T19" fmla="*/ 40 h 2828"/>
              <a:gd name="T20" fmla="*/ 1549 w 3002"/>
              <a:gd name="T21" fmla="*/ 6 h 2828"/>
              <a:gd name="T22" fmla="*/ 1413 w 3002"/>
              <a:gd name="T23" fmla="*/ 0 h 2828"/>
              <a:gd name="T24" fmla="*/ 1198 w 3002"/>
              <a:gd name="T25" fmla="*/ 16 h 2828"/>
              <a:gd name="T26" fmla="*/ 992 w 3002"/>
              <a:gd name="T27" fmla="*/ 64 h 2828"/>
              <a:gd name="T28" fmla="*/ 801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2 w 3002"/>
              <a:gd name="T35" fmla="*/ 515 h 2828"/>
              <a:gd name="T36" fmla="*/ 204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2 w 3002"/>
              <a:gd name="T49" fmla="*/ 1834 h 2828"/>
              <a:gd name="T50" fmla="*/ 138 w 3002"/>
              <a:gd name="T51" fmla="*/ 2026 h 2828"/>
              <a:gd name="T52" fmla="*/ 242 w 3002"/>
              <a:gd name="T53" fmla="*/ 2203 h 2828"/>
              <a:gd name="T54" fmla="*/ 368 w 3002"/>
              <a:gd name="T55" fmla="*/ 2365 h 2828"/>
              <a:gd name="T56" fmla="*/ 513 w 3002"/>
              <a:gd name="T57" fmla="*/ 2505 h 2828"/>
              <a:gd name="T58" fmla="*/ 681 w 3002"/>
              <a:gd name="T59" fmla="*/ 2623 h 2828"/>
              <a:gd name="T60" fmla="*/ 863 w 3002"/>
              <a:gd name="T61" fmla="*/ 2716 h 2828"/>
              <a:gd name="T62" fmla="*/ 1060 w 3002"/>
              <a:gd name="T63" fmla="*/ 2782 h 2828"/>
              <a:gd name="T64" fmla="*/ 1268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1 w 3002"/>
              <a:gd name="T71" fmla="*/ 2770 h 2828"/>
              <a:gd name="T72" fmla="*/ 1994 w 3002"/>
              <a:gd name="T73" fmla="*/ 2702 h 2828"/>
              <a:gd name="T74" fmla="*/ 2166 w 3002"/>
              <a:gd name="T75" fmla="*/ 2611 h 2828"/>
              <a:gd name="T76" fmla="*/ 2322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7 w 3002"/>
              <a:gd name="T83" fmla="*/ 2046 h 2828"/>
              <a:gd name="T84" fmla="*/ 2753 w 3002"/>
              <a:gd name="T85" fmla="*/ 1866 h 2828"/>
              <a:gd name="T86" fmla="*/ 2803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0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1" y="1285"/>
                </a:lnTo>
                <a:lnTo>
                  <a:pt x="2821" y="1285"/>
                </a:lnTo>
                <a:lnTo>
                  <a:pt x="2813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5" y="840"/>
                </a:lnTo>
                <a:lnTo>
                  <a:pt x="2677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4" y="126"/>
                </a:lnTo>
                <a:lnTo>
                  <a:pt x="1934" y="100"/>
                </a:lnTo>
                <a:lnTo>
                  <a:pt x="1874" y="78"/>
                </a:lnTo>
                <a:lnTo>
                  <a:pt x="1811" y="58"/>
                </a:lnTo>
                <a:lnTo>
                  <a:pt x="1747" y="40"/>
                </a:lnTo>
                <a:lnTo>
                  <a:pt x="1683" y="26"/>
                </a:lnTo>
                <a:lnTo>
                  <a:pt x="1617" y="14"/>
                </a:lnTo>
                <a:lnTo>
                  <a:pt x="1549" y="6"/>
                </a:lnTo>
                <a:lnTo>
                  <a:pt x="1481" y="2"/>
                </a:lnTo>
                <a:lnTo>
                  <a:pt x="1413" y="0"/>
                </a:lnTo>
                <a:lnTo>
                  <a:pt x="1413" y="0"/>
                </a:lnTo>
                <a:lnTo>
                  <a:pt x="1340" y="2"/>
                </a:lnTo>
                <a:lnTo>
                  <a:pt x="1268" y="8"/>
                </a:lnTo>
                <a:lnTo>
                  <a:pt x="1198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6" y="86"/>
                </a:lnTo>
                <a:lnTo>
                  <a:pt x="863" y="112"/>
                </a:lnTo>
                <a:lnTo>
                  <a:pt x="801" y="140"/>
                </a:lnTo>
                <a:lnTo>
                  <a:pt x="739" y="172"/>
                </a:lnTo>
                <a:lnTo>
                  <a:pt x="681" y="206"/>
                </a:lnTo>
                <a:lnTo>
                  <a:pt x="623" y="242"/>
                </a:lnTo>
                <a:lnTo>
                  <a:pt x="567" y="282"/>
                </a:lnTo>
                <a:lnTo>
                  <a:pt x="513" y="323"/>
                </a:lnTo>
                <a:lnTo>
                  <a:pt x="463" y="367"/>
                </a:lnTo>
                <a:lnTo>
                  <a:pt x="414" y="415"/>
                </a:lnTo>
                <a:lnTo>
                  <a:pt x="368" y="463"/>
                </a:lnTo>
                <a:lnTo>
                  <a:pt x="322" y="515"/>
                </a:lnTo>
                <a:lnTo>
                  <a:pt x="280" y="569"/>
                </a:lnTo>
                <a:lnTo>
                  <a:pt x="242" y="623"/>
                </a:lnTo>
                <a:lnTo>
                  <a:pt x="204" y="681"/>
                </a:lnTo>
                <a:lnTo>
                  <a:pt x="170" y="741"/>
                </a:lnTo>
                <a:lnTo>
                  <a:pt x="138" y="800"/>
                </a:lnTo>
                <a:lnTo>
                  <a:pt x="110" y="864"/>
                </a:lnTo>
                <a:lnTo>
                  <a:pt x="86" y="928"/>
                </a:lnTo>
                <a:lnTo>
                  <a:pt x="62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2" y="1834"/>
                </a:lnTo>
                <a:lnTo>
                  <a:pt x="86" y="1900"/>
                </a:lnTo>
                <a:lnTo>
                  <a:pt x="110" y="1964"/>
                </a:lnTo>
                <a:lnTo>
                  <a:pt x="138" y="2026"/>
                </a:lnTo>
                <a:lnTo>
                  <a:pt x="170" y="2088"/>
                </a:lnTo>
                <a:lnTo>
                  <a:pt x="204" y="2148"/>
                </a:lnTo>
                <a:lnTo>
                  <a:pt x="242" y="2203"/>
                </a:lnTo>
                <a:lnTo>
                  <a:pt x="280" y="2259"/>
                </a:lnTo>
                <a:lnTo>
                  <a:pt x="322" y="2313"/>
                </a:lnTo>
                <a:lnTo>
                  <a:pt x="368" y="2365"/>
                </a:lnTo>
                <a:lnTo>
                  <a:pt x="414" y="2413"/>
                </a:lnTo>
                <a:lnTo>
                  <a:pt x="463" y="2461"/>
                </a:lnTo>
                <a:lnTo>
                  <a:pt x="513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39" y="2657"/>
                </a:lnTo>
                <a:lnTo>
                  <a:pt x="801" y="2688"/>
                </a:lnTo>
                <a:lnTo>
                  <a:pt x="863" y="2716"/>
                </a:lnTo>
                <a:lnTo>
                  <a:pt x="926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8" y="2810"/>
                </a:lnTo>
                <a:lnTo>
                  <a:pt x="1268" y="2820"/>
                </a:lnTo>
                <a:lnTo>
                  <a:pt x="1340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1" y="2826"/>
                </a:lnTo>
                <a:lnTo>
                  <a:pt x="1549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7" y="2788"/>
                </a:lnTo>
                <a:lnTo>
                  <a:pt x="1811" y="2770"/>
                </a:lnTo>
                <a:lnTo>
                  <a:pt x="1874" y="2750"/>
                </a:lnTo>
                <a:lnTo>
                  <a:pt x="1934" y="2728"/>
                </a:lnTo>
                <a:lnTo>
                  <a:pt x="1994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7" y="2046"/>
                </a:lnTo>
                <a:lnTo>
                  <a:pt x="2705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3" y="1609"/>
                </a:lnTo>
                <a:lnTo>
                  <a:pt x="2821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6" y="1445"/>
                </a:lnTo>
                <a:lnTo>
                  <a:pt x="2996" y="1435"/>
                </a:lnTo>
                <a:lnTo>
                  <a:pt x="3000" y="1425"/>
                </a:lnTo>
                <a:lnTo>
                  <a:pt x="3002" y="1413"/>
                </a:lnTo>
                <a:lnTo>
                  <a:pt x="3000" y="1403"/>
                </a:lnTo>
                <a:lnTo>
                  <a:pt x="2996" y="1393"/>
                </a:lnTo>
                <a:lnTo>
                  <a:pt x="2986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A922AB53-D7DC-43B2-8203-0EA386CD6A3D}"/>
              </a:ext>
            </a:extLst>
          </p:cNvPr>
          <p:cNvSpPr>
            <a:spLocks/>
          </p:cNvSpPr>
          <p:nvPr/>
        </p:nvSpPr>
        <p:spPr bwMode="auto">
          <a:xfrm>
            <a:off x="6284913" y="2949575"/>
            <a:ext cx="4765675" cy="4489450"/>
          </a:xfrm>
          <a:custGeom>
            <a:avLst/>
            <a:gdLst>
              <a:gd name="T0" fmla="*/ 2820 w 3002"/>
              <a:gd name="T1" fmla="*/ 1285 h 2828"/>
              <a:gd name="T2" fmla="*/ 2788 w 3002"/>
              <a:gd name="T3" fmla="*/ 1088 h 2828"/>
              <a:gd name="T4" fmla="*/ 2730 w 3002"/>
              <a:gd name="T5" fmla="*/ 900 h 2828"/>
              <a:gd name="T6" fmla="*/ 2646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1 w 3002"/>
              <a:gd name="T13" fmla="*/ 289 h 2828"/>
              <a:gd name="T14" fmla="*/ 2110 w 3002"/>
              <a:gd name="T15" fmla="*/ 184 h 2828"/>
              <a:gd name="T16" fmla="*/ 1936 w 3002"/>
              <a:gd name="T17" fmla="*/ 100 h 2828"/>
              <a:gd name="T18" fmla="*/ 1748 w 3002"/>
              <a:gd name="T19" fmla="*/ 40 h 2828"/>
              <a:gd name="T20" fmla="*/ 1551 w 3002"/>
              <a:gd name="T21" fmla="*/ 6 h 2828"/>
              <a:gd name="T22" fmla="*/ 1413 w 3002"/>
              <a:gd name="T23" fmla="*/ 0 h 2828"/>
              <a:gd name="T24" fmla="*/ 1197 w 3002"/>
              <a:gd name="T25" fmla="*/ 16 h 2828"/>
              <a:gd name="T26" fmla="*/ 992 w 3002"/>
              <a:gd name="T27" fmla="*/ 64 h 2828"/>
              <a:gd name="T28" fmla="*/ 800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3 w 3002"/>
              <a:gd name="T35" fmla="*/ 515 h 2828"/>
              <a:gd name="T36" fmla="*/ 203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4 w 3002"/>
              <a:gd name="T49" fmla="*/ 1834 h 2828"/>
              <a:gd name="T50" fmla="*/ 140 w 3002"/>
              <a:gd name="T51" fmla="*/ 2026 h 2828"/>
              <a:gd name="T52" fmla="*/ 241 w 3002"/>
              <a:gd name="T53" fmla="*/ 2203 h 2828"/>
              <a:gd name="T54" fmla="*/ 367 w 3002"/>
              <a:gd name="T55" fmla="*/ 2365 h 2828"/>
              <a:gd name="T56" fmla="*/ 515 w 3002"/>
              <a:gd name="T57" fmla="*/ 2505 h 2828"/>
              <a:gd name="T58" fmla="*/ 680 w 3002"/>
              <a:gd name="T59" fmla="*/ 2623 h 2828"/>
              <a:gd name="T60" fmla="*/ 862 w 3002"/>
              <a:gd name="T61" fmla="*/ 2716 h 2828"/>
              <a:gd name="T62" fmla="*/ 1060 w 3002"/>
              <a:gd name="T63" fmla="*/ 2782 h 2828"/>
              <a:gd name="T64" fmla="*/ 1269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2 w 3002"/>
              <a:gd name="T71" fmla="*/ 2770 h 2828"/>
              <a:gd name="T72" fmla="*/ 1996 w 3002"/>
              <a:gd name="T73" fmla="*/ 2702 h 2828"/>
              <a:gd name="T74" fmla="*/ 2165 w 3002"/>
              <a:gd name="T75" fmla="*/ 2611 h 2828"/>
              <a:gd name="T76" fmla="*/ 2321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6 w 3002"/>
              <a:gd name="T83" fmla="*/ 2046 h 2828"/>
              <a:gd name="T84" fmla="*/ 2752 w 3002"/>
              <a:gd name="T85" fmla="*/ 1866 h 2828"/>
              <a:gd name="T86" fmla="*/ 2802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2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0" y="1285"/>
                </a:lnTo>
                <a:lnTo>
                  <a:pt x="2820" y="1285"/>
                </a:lnTo>
                <a:lnTo>
                  <a:pt x="2814" y="1220"/>
                </a:lnTo>
                <a:lnTo>
                  <a:pt x="2802" y="1152"/>
                </a:lnTo>
                <a:lnTo>
                  <a:pt x="2788" y="1088"/>
                </a:lnTo>
                <a:lnTo>
                  <a:pt x="2772" y="1024"/>
                </a:lnTo>
                <a:lnTo>
                  <a:pt x="2752" y="960"/>
                </a:lnTo>
                <a:lnTo>
                  <a:pt x="2730" y="900"/>
                </a:lnTo>
                <a:lnTo>
                  <a:pt x="2704" y="840"/>
                </a:lnTo>
                <a:lnTo>
                  <a:pt x="2676" y="780"/>
                </a:lnTo>
                <a:lnTo>
                  <a:pt x="2646" y="725"/>
                </a:lnTo>
                <a:lnTo>
                  <a:pt x="2614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1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5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2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1" y="2"/>
                </a:lnTo>
                <a:lnTo>
                  <a:pt x="1269" y="8"/>
                </a:lnTo>
                <a:lnTo>
                  <a:pt x="1197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8" y="86"/>
                </a:lnTo>
                <a:lnTo>
                  <a:pt x="862" y="112"/>
                </a:lnTo>
                <a:lnTo>
                  <a:pt x="800" y="140"/>
                </a:lnTo>
                <a:lnTo>
                  <a:pt x="740" y="172"/>
                </a:lnTo>
                <a:lnTo>
                  <a:pt x="680" y="206"/>
                </a:lnTo>
                <a:lnTo>
                  <a:pt x="623" y="242"/>
                </a:lnTo>
                <a:lnTo>
                  <a:pt x="567" y="282"/>
                </a:lnTo>
                <a:lnTo>
                  <a:pt x="515" y="323"/>
                </a:lnTo>
                <a:lnTo>
                  <a:pt x="463" y="367"/>
                </a:lnTo>
                <a:lnTo>
                  <a:pt x="413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3" y="681"/>
                </a:lnTo>
                <a:lnTo>
                  <a:pt x="170" y="741"/>
                </a:lnTo>
                <a:lnTo>
                  <a:pt x="140" y="800"/>
                </a:lnTo>
                <a:lnTo>
                  <a:pt x="110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0" y="1964"/>
                </a:lnTo>
                <a:lnTo>
                  <a:pt x="140" y="2026"/>
                </a:lnTo>
                <a:lnTo>
                  <a:pt x="170" y="2088"/>
                </a:lnTo>
                <a:lnTo>
                  <a:pt x="203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3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0" y="2688"/>
                </a:lnTo>
                <a:lnTo>
                  <a:pt x="862" y="2716"/>
                </a:lnTo>
                <a:lnTo>
                  <a:pt x="928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7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2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5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1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4" y="2160"/>
                </a:lnTo>
                <a:lnTo>
                  <a:pt x="2646" y="2104"/>
                </a:lnTo>
                <a:lnTo>
                  <a:pt x="2676" y="2046"/>
                </a:lnTo>
                <a:lnTo>
                  <a:pt x="2704" y="1988"/>
                </a:lnTo>
                <a:lnTo>
                  <a:pt x="2730" y="1928"/>
                </a:lnTo>
                <a:lnTo>
                  <a:pt x="2752" y="1866"/>
                </a:lnTo>
                <a:lnTo>
                  <a:pt x="2772" y="1804"/>
                </a:lnTo>
                <a:lnTo>
                  <a:pt x="2788" y="1740"/>
                </a:lnTo>
                <a:lnTo>
                  <a:pt x="2802" y="1675"/>
                </a:lnTo>
                <a:lnTo>
                  <a:pt x="2814" y="1609"/>
                </a:lnTo>
                <a:lnTo>
                  <a:pt x="2820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2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23">
            <a:extLst>
              <a:ext uri="{FF2B5EF4-FFF2-40B4-BE49-F238E27FC236}">
                <a16:creationId xmlns:a16="http://schemas.microsoft.com/office/drawing/2014/main" id="{98E18D19-E5C3-4CED-87B3-6C6C56CD3A9F}"/>
              </a:ext>
            </a:extLst>
          </p:cNvPr>
          <p:cNvSpPr>
            <a:spLocks/>
          </p:cNvSpPr>
          <p:nvPr/>
        </p:nvSpPr>
        <p:spPr bwMode="auto">
          <a:xfrm>
            <a:off x="2054226" y="2949575"/>
            <a:ext cx="4768850" cy="4489450"/>
          </a:xfrm>
          <a:custGeom>
            <a:avLst/>
            <a:gdLst>
              <a:gd name="T0" fmla="*/ 2823 w 3004"/>
              <a:gd name="T1" fmla="*/ 1285 h 2828"/>
              <a:gd name="T2" fmla="*/ 2789 w 3004"/>
              <a:gd name="T3" fmla="*/ 1088 h 2828"/>
              <a:gd name="T4" fmla="*/ 2731 w 3004"/>
              <a:gd name="T5" fmla="*/ 900 h 2828"/>
              <a:gd name="T6" fmla="*/ 2647 w 3004"/>
              <a:gd name="T7" fmla="*/ 725 h 2828"/>
              <a:gd name="T8" fmla="*/ 2543 w 3004"/>
              <a:gd name="T9" fmla="*/ 563 h 2828"/>
              <a:gd name="T10" fmla="*/ 2415 w 3004"/>
              <a:gd name="T11" fmla="*/ 417 h 2828"/>
              <a:gd name="T12" fmla="*/ 2272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9 w 3004"/>
              <a:gd name="T19" fmla="*/ 40 h 2828"/>
              <a:gd name="T20" fmla="*/ 1551 w 3004"/>
              <a:gd name="T21" fmla="*/ 6 h 2828"/>
              <a:gd name="T22" fmla="*/ 1413 w 3004"/>
              <a:gd name="T23" fmla="*/ 0 h 2828"/>
              <a:gd name="T24" fmla="*/ 1198 w 3004"/>
              <a:gd name="T25" fmla="*/ 16 h 2828"/>
              <a:gd name="T26" fmla="*/ 994 w 3004"/>
              <a:gd name="T27" fmla="*/ 64 h 2828"/>
              <a:gd name="T28" fmla="*/ 801 w 3004"/>
              <a:gd name="T29" fmla="*/ 140 h 2828"/>
              <a:gd name="T30" fmla="*/ 623 w 3004"/>
              <a:gd name="T31" fmla="*/ 242 h 2828"/>
              <a:gd name="T32" fmla="*/ 463 w 3004"/>
              <a:gd name="T33" fmla="*/ 367 h 2828"/>
              <a:gd name="T34" fmla="*/ 324 w 3004"/>
              <a:gd name="T35" fmla="*/ 515 h 2828"/>
              <a:gd name="T36" fmla="*/ 206 w 3004"/>
              <a:gd name="T37" fmla="*/ 681 h 2828"/>
              <a:gd name="T38" fmla="*/ 112 w 3004"/>
              <a:gd name="T39" fmla="*/ 864 h 2828"/>
              <a:gd name="T40" fmla="*/ 44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6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2 w 3004"/>
              <a:gd name="T53" fmla="*/ 2203 h 2828"/>
              <a:gd name="T54" fmla="*/ 368 w 3004"/>
              <a:gd name="T55" fmla="*/ 2365 h 2828"/>
              <a:gd name="T56" fmla="*/ 515 w 3004"/>
              <a:gd name="T57" fmla="*/ 2505 h 2828"/>
              <a:gd name="T58" fmla="*/ 681 w 3004"/>
              <a:gd name="T59" fmla="*/ 2623 h 2828"/>
              <a:gd name="T60" fmla="*/ 865 w 3004"/>
              <a:gd name="T61" fmla="*/ 2716 h 2828"/>
              <a:gd name="T62" fmla="*/ 1060 w 3004"/>
              <a:gd name="T63" fmla="*/ 2782 h 2828"/>
              <a:gd name="T64" fmla="*/ 1270 w 3004"/>
              <a:gd name="T65" fmla="*/ 2820 h 2828"/>
              <a:gd name="T66" fmla="*/ 1413 w 3004"/>
              <a:gd name="T67" fmla="*/ 2828 h 2828"/>
              <a:gd name="T68" fmla="*/ 1617 w 3004"/>
              <a:gd name="T69" fmla="*/ 2812 h 2828"/>
              <a:gd name="T70" fmla="*/ 1813 w 3004"/>
              <a:gd name="T71" fmla="*/ 2770 h 2828"/>
              <a:gd name="T72" fmla="*/ 1996 w 3004"/>
              <a:gd name="T73" fmla="*/ 2702 h 2828"/>
              <a:gd name="T74" fmla="*/ 2166 w 3004"/>
              <a:gd name="T75" fmla="*/ 2611 h 2828"/>
              <a:gd name="T76" fmla="*/ 2322 w 3004"/>
              <a:gd name="T77" fmla="*/ 2497 h 2828"/>
              <a:gd name="T78" fmla="*/ 2461 w 3004"/>
              <a:gd name="T79" fmla="*/ 2363 h 2828"/>
              <a:gd name="T80" fmla="*/ 2579 w 3004"/>
              <a:gd name="T81" fmla="*/ 2213 h 2828"/>
              <a:gd name="T82" fmla="*/ 2679 w 3004"/>
              <a:gd name="T83" fmla="*/ 2046 h 2828"/>
              <a:gd name="T84" fmla="*/ 2753 w 3004"/>
              <a:gd name="T85" fmla="*/ 1866 h 2828"/>
              <a:gd name="T86" fmla="*/ 2803 w 3004"/>
              <a:gd name="T87" fmla="*/ 1675 h 2828"/>
              <a:gd name="T88" fmla="*/ 2976 w 3004"/>
              <a:gd name="T89" fmla="*/ 1453 h 2828"/>
              <a:gd name="T90" fmla="*/ 2996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3" y="1285"/>
                </a:lnTo>
                <a:lnTo>
                  <a:pt x="2823" y="1285"/>
                </a:lnTo>
                <a:lnTo>
                  <a:pt x="2815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7" y="840"/>
                </a:lnTo>
                <a:lnTo>
                  <a:pt x="2679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3" y="58"/>
                </a:lnTo>
                <a:lnTo>
                  <a:pt x="1749" y="40"/>
                </a:lnTo>
                <a:lnTo>
                  <a:pt x="1683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2" y="2"/>
                </a:lnTo>
                <a:lnTo>
                  <a:pt x="1270" y="8"/>
                </a:lnTo>
                <a:lnTo>
                  <a:pt x="1198" y="16"/>
                </a:lnTo>
                <a:lnTo>
                  <a:pt x="1130" y="28"/>
                </a:lnTo>
                <a:lnTo>
                  <a:pt x="1060" y="44"/>
                </a:lnTo>
                <a:lnTo>
                  <a:pt x="994" y="64"/>
                </a:lnTo>
                <a:lnTo>
                  <a:pt x="928" y="86"/>
                </a:lnTo>
                <a:lnTo>
                  <a:pt x="865" y="112"/>
                </a:lnTo>
                <a:lnTo>
                  <a:pt x="801" y="140"/>
                </a:lnTo>
                <a:lnTo>
                  <a:pt x="741" y="172"/>
                </a:lnTo>
                <a:lnTo>
                  <a:pt x="681" y="206"/>
                </a:lnTo>
                <a:lnTo>
                  <a:pt x="623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6" y="415"/>
                </a:lnTo>
                <a:lnTo>
                  <a:pt x="368" y="463"/>
                </a:lnTo>
                <a:lnTo>
                  <a:pt x="324" y="515"/>
                </a:lnTo>
                <a:lnTo>
                  <a:pt x="282" y="569"/>
                </a:lnTo>
                <a:lnTo>
                  <a:pt x="242" y="623"/>
                </a:lnTo>
                <a:lnTo>
                  <a:pt x="206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6" y="2148"/>
                </a:lnTo>
                <a:lnTo>
                  <a:pt x="242" y="2203"/>
                </a:lnTo>
                <a:lnTo>
                  <a:pt x="282" y="2259"/>
                </a:lnTo>
                <a:lnTo>
                  <a:pt x="324" y="2313"/>
                </a:lnTo>
                <a:lnTo>
                  <a:pt x="368" y="2365"/>
                </a:lnTo>
                <a:lnTo>
                  <a:pt x="416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41" y="2657"/>
                </a:lnTo>
                <a:lnTo>
                  <a:pt x="801" y="2688"/>
                </a:lnTo>
                <a:lnTo>
                  <a:pt x="865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0" y="2782"/>
                </a:lnTo>
                <a:lnTo>
                  <a:pt x="1130" y="2798"/>
                </a:lnTo>
                <a:lnTo>
                  <a:pt x="1198" y="2810"/>
                </a:lnTo>
                <a:lnTo>
                  <a:pt x="1270" y="2820"/>
                </a:lnTo>
                <a:lnTo>
                  <a:pt x="1342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9" y="2788"/>
                </a:lnTo>
                <a:lnTo>
                  <a:pt x="1813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9" y="2046"/>
                </a:lnTo>
                <a:lnTo>
                  <a:pt x="2707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5" y="1609"/>
                </a:lnTo>
                <a:lnTo>
                  <a:pt x="2823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B96223E4-0E8B-4BEC-898E-86496C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6" y="8694738"/>
            <a:ext cx="173605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9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정효재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6DE017F8-7A47-47EA-A90D-3FC96E7B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1885" y="8694738"/>
            <a:ext cx="1736052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smtClean="0">
                <a:solidFill>
                  <a:srgbClr val="FFB2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최종</a:t>
            </a:r>
            <a:r>
              <a:rPr kumimoji="0" lang="ko-KR" altLang="en-US" sz="4900" b="1" i="0" u="none" strike="noStrike" cap="none" normalizeH="0" baseline="0" dirty="0" smtClean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34B30298-FE51-4B1C-8020-7DD1CA93E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63" y="8694738"/>
            <a:ext cx="173605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9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이원준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1A3C38C2-4FE8-45CA-A31F-60EE32CCF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0666" y="8694738"/>
            <a:ext cx="173605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err="1" smtClean="0">
                <a:solidFill>
                  <a:srgbClr val="FFB2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곽우영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Rectangle 32">
            <a:extLst>
              <a:ext uri="{FF2B5EF4-FFF2-40B4-BE49-F238E27FC236}">
                <a16:creationId xmlns:a16="http://schemas.microsoft.com/office/drawing/2014/main" id="{02632162-6733-4DCE-825C-9F20A64F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761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77" y="10121910"/>
            <a:ext cx="276037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수집</a:t>
            </a:r>
            <a:endParaRPr kumimoji="0" lang="en-US" altLang="ko-KR" sz="36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err="1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챗봇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모델 구현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1C6BED52-0390-4665-92E8-8BDFDCA4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4" name="Rectangle 38">
            <a:extLst>
              <a:ext uri="{FF2B5EF4-FFF2-40B4-BE49-F238E27FC236}">
                <a16:creationId xmlns:a16="http://schemas.microsoft.com/office/drawing/2014/main" id="{F1E10DE9-72EB-48F5-A538-974E894F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7" name="Rectangle 41">
            <a:extLst>
              <a:ext uri="{FF2B5EF4-FFF2-40B4-BE49-F238E27FC236}">
                <a16:creationId xmlns:a16="http://schemas.microsoft.com/office/drawing/2014/main" id="{B66EF2ED-6962-47AF-8C19-932897570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8588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2" b="49381"/>
          <a:stretch/>
        </p:blipFill>
        <p:spPr bwMode="auto">
          <a:xfrm>
            <a:off x="3182940" y="3960019"/>
            <a:ext cx="2511423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 t="49381"/>
          <a:stretch/>
        </p:blipFill>
        <p:spPr bwMode="auto">
          <a:xfrm>
            <a:off x="15859549" y="3887787"/>
            <a:ext cx="2398288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1" r="50740"/>
          <a:stretch/>
        </p:blipFill>
        <p:spPr bwMode="auto">
          <a:xfrm>
            <a:off x="11664525" y="3887787"/>
            <a:ext cx="2402312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b="48695"/>
          <a:stretch/>
        </p:blipFill>
        <p:spPr bwMode="auto">
          <a:xfrm>
            <a:off x="7285037" y="3943290"/>
            <a:ext cx="2443835" cy="25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444" y="10121910"/>
            <a:ext cx="32909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dirty="0" err="1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챗봇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서비스 기획 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0" algn="ctr"/>
            <a:r>
              <a:rPr lang="ko-KR" altLang="en-US" sz="3600" dirty="0" err="1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발화데이터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구축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976" y="10121910"/>
            <a:ext cx="184505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API 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구현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5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6467" y="10121910"/>
            <a:ext cx="279480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CSV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파일 활용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구현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2076498-ACD4-4C95-9E54-2A309D95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0"/>
            <a:ext cx="21513800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80128"/>
              </p:ext>
            </p:extLst>
          </p:nvPr>
        </p:nvGraphicFramePr>
        <p:xfrm>
          <a:off x="1341437" y="2622550"/>
          <a:ext cx="18821398" cy="777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830">
                  <a:extLst>
                    <a:ext uri="{9D8B030D-6E8A-4147-A177-3AD203B41FA5}">
                      <a16:colId xmlns:a16="http://schemas.microsoft.com/office/drawing/2014/main" val="1853768781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576994673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61880072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17689239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369249504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929491378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2605262049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433858297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823703687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할일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10/6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10/7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10/8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67429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주제 선정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02486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수집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40354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준비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71537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탐색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2601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챗봇</a:t>
                      </a: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모델 구현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20654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포트폴리오 작성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47249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발표 및 피드백 반영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581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361237" y="3707607"/>
            <a:ext cx="3200400" cy="743743"/>
          </a:xfrm>
          <a:prstGeom prst="rect">
            <a:avLst/>
          </a:prstGeom>
          <a:solidFill>
            <a:srgbClr val="FFB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946514" y="4679950"/>
            <a:ext cx="3211196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46514" y="5643564"/>
            <a:ext cx="32153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946513" y="6603207"/>
            <a:ext cx="80159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561636" y="7593807"/>
            <a:ext cx="6400799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61580" y="8557542"/>
            <a:ext cx="1601057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8561779" y="9530167"/>
            <a:ext cx="1591598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1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2998422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 간의 순서와 호선 구분을 위한 리스트화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국토교통부에서 제공하는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 정보를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파일로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CSV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816968"/>
            <a:ext cx="8610600" cy="104738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발화데이터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입력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4253655"/>
            <a:ext cx="8610600" cy="1416050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 받은 발화데이터가 어느 호선에 위치한 역인지 리스트를 통해 파악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044724"/>
            <a:ext cx="9146730" cy="2133600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역의 도착시간 정보를 가진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호출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044723"/>
            <a:ext cx="8610600" cy="2133600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클래스를 이용해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요일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파악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일치하는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정보만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파일에서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추출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8452973"/>
            <a:ext cx="8610600" cy="186577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추출한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도착정보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데이터에서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시간 이전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데이터는 제거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8485200"/>
            <a:ext cx="9146730" cy="1833550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시간에서 가장 가까운 열차 정보를 각 </a:t>
            </a:r>
            <a:r>
              <a:rPr lang="ko-KR" altLang="en-US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방면별로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출력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2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kric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XML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파일형태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확인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대구도시철도공사에서 제공하는 역 이름과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kric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역이름에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대한 코드를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파일로 정리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API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Pandas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이용해서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파일을 읽음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역이름과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코드를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dictionary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정리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현재 날짜와 시간 정리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beaultifulSoup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도착시간 정리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351595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발화 데이터는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카카오톡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챗봇에서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제공하는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머신러닝을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사용하여 학습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3515957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시간 이후에 있는 데이터 중 가장 근접한 도착시간을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챗봇으로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출력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1106467" y="1028382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9312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CSV 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</a:t>
            </a:r>
            <a:endParaRPr kumimoji="0" lang="en-US" altLang="ko-KR" sz="7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4" name="Picture 6" descr="Csv fr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086" y="148600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7" y="3841750"/>
            <a:ext cx="9360000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231437" y="5016500"/>
            <a:ext cx="9360000" cy="5963500"/>
          </a:xfrm>
          <a:prstGeom prst="rect">
            <a:avLst/>
          </a:prstGeom>
          <a:noFill/>
          <a:ln>
            <a:solidFill>
              <a:srgbClr val="2F4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국토교통부에서 제공하는 열차도착시간표를 활용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도착시간 데이터를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 가공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파일에서 필요한 부분만 출력할 수 있도록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 가공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현재 시간에 제일 가까운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열차시간을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상행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하행 출력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responseBody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return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해서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챗봇으로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받아옴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발화로 역 이름에서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떼도 인식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837" y="4945539"/>
            <a:ext cx="10985019" cy="63638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8000" y="2340000"/>
            <a:ext cx="7005789" cy="8207350"/>
            <a:chOff x="648000" y="2340000"/>
            <a:chExt cx="7005789" cy="8207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b="25292"/>
            <a:stretch/>
          </p:blipFill>
          <p:spPr>
            <a:xfrm>
              <a:off x="648000" y="2340000"/>
              <a:ext cx="7005789" cy="64547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17639"/>
            <a:stretch/>
          </p:blipFill>
          <p:spPr>
            <a:xfrm>
              <a:off x="660248" y="3431350"/>
              <a:ext cx="6993541" cy="7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0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7">
            <a:extLst>
              <a:ext uri="{FF2B5EF4-FFF2-40B4-BE49-F238E27FC236}">
                <a16:creationId xmlns:a16="http://schemas.microsoft.com/office/drawing/2014/main" id="{B7A3DAB5-D775-4C6B-94DE-41982935AD70}"/>
              </a:ext>
            </a:extLst>
          </p:cNvPr>
          <p:cNvSpPr>
            <a:spLocks/>
          </p:cNvSpPr>
          <p:nvPr/>
        </p:nvSpPr>
        <p:spPr bwMode="auto">
          <a:xfrm>
            <a:off x="11105197" y="1015047"/>
            <a:ext cx="2535238" cy="2532063"/>
          </a:xfrm>
          <a:custGeom>
            <a:avLst/>
            <a:gdLst>
              <a:gd name="T0" fmla="*/ 1597 w 1597"/>
              <a:gd name="T1" fmla="*/ 838 h 1595"/>
              <a:gd name="T2" fmla="*/ 1581 w 1597"/>
              <a:gd name="T3" fmla="*/ 958 h 1595"/>
              <a:gd name="T4" fmla="*/ 1549 w 1597"/>
              <a:gd name="T5" fmla="*/ 1072 h 1595"/>
              <a:gd name="T6" fmla="*/ 1501 w 1597"/>
              <a:gd name="T7" fmla="*/ 1178 h 1595"/>
              <a:gd name="T8" fmla="*/ 1439 w 1597"/>
              <a:gd name="T9" fmla="*/ 1276 h 1595"/>
              <a:gd name="T10" fmla="*/ 1363 w 1597"/>
              <a:gd name="T11" fmla="*/ 1361 h 1595"/>
              <a:gd name="T12" fmla="*/ 1277 w 1597"/>
              <a:gd name="T13" fmla="*/ 1437 h 1595"/>
              <a:gd name="T14" fmla="*/ 1179 w 1597"/>
              <a:gd name="T15" fmla="*/ 1499 h 1595"/>
              <a:gd name="T16" fmla="*/ 1074 w 1597"/>
              <a:gd name="T17" fmla="*/ 1547 h 1595"/>
              <a:gd name="T18" fmla="*/ 960 w 1597"/>
              <a:gd name="T19" fmla="*/ 1579 h 1595"/>
              <a:gd name="T20" fmla="*/ 840 w 1597"/>
              <a:gd name="T21" fmla="*/ 1595 h 1595"/>
              <a:gd name="T22" fmla="*/ 758 w 1597"/>
              <a:gd name="T23" fmla="*/ 1595 h 1595"/>
              <a:gd name="T24" fmla="*/ 638 w 1597"/>
              <a:gd name="T25" fmla="*/ 1579 h 1595"/>
              <a:gd name="T26" fmla="*/ 525 w 1597"/>
              <a:gd name="T27" fmla="*/ 1547 h 1595"/>
              <a:gd name="T28" fmla="*/ 419 w 1597"/>
              <a:gd name="T29" fmla="*/ 1499 h 1595"/>
              <a:gd name="T30" fmla="*/ 321 w 1597"/>
              <a:gd name="T31" fmla="*/ 1437 h 1595"/>
              <a:gd name="T32" fmla="*/ 233 w 1597"/>
              <a:gd name="T33" fmla="*/ 1361 h 1595"/>
              <a:gd name="T34" fmla="*/ 159 w 1597"/>
              <a:gd name="T35" fmla="*/ 1276 h 1595"/>
              <a:gd name="T36" fmla="*/ 97 w 1597"/>
              <a:gd name="T37" fmla="*/ 1178 h 1595"/>
              <a:gd name="T38" fmla="*/ 49 w 1597"/>
              <a:gd name="T39" fmla="*/ 1072 h 1595"/>
              <a:gd name="T40" fmla="*/ 16 w 1597"/>
              <a:gd name="T41" fmla="*/ 958 h 1595"/>
              <a:gd name="T42" fmla="*/ 2 w 1597"/>
              <a:gd name="T43" fmla="*/ 838 h 1595"/>
              <a:gd name="T44" fmla="*/ 2 w 1597"/>
              <a:gd name="T45" fmla="*/ 757 h 1595"/>
              <a:gd name="T46" fmla="*/ 16 w 1597"/>
              <a:gd name="T47" fmla="*/ 637 h 1595"/>
              <a:gd name="T48" fmla="*/ 49 w 1597"/>
              <a:gd name="T49" fmla="*/ 523 h 1595"/>
              <a:gd name="T50" fmla="*/ 97 w 1597"/>
              <a:gd name="T51" fmla="*/ 417 h 1595"/>
              <a:gd name="T52" fmla="*/ 159 w 1597"/>
              <a:gd name="T53" fmla="*/ 319 h 1595"/>
              <a:gd name="T54" fmla="*/ 233 w 1597"/>
              <a:gd name="T55" fmla="*/ 233 h 1595"/>
              <a:gd name="T56" fmla="*/ 321 w 1597"/>
              <a:gd name="T57" fmla="*/ 158 h 1595"/>
              <a:gd name="T58" fmla="*/ 419 w 1597"/>
              <a:gd name="T59" fmla="*/ 96 h 1595"/>
              <a:gd name="T60" fmla="*/ 525 w 1597"/>
              <a:gd name="T61" fmla="*/ 48 h 1595"/>
              <a:gd name="T62" fmla="*/ 638 w 1597"/>
              <a:gd name="T63" fmla="*/ 16 h 1595"/>
              <a:gd name="T64" fmla="*/ 758 w 1597"/>
              <a:gd name="T65" fmla="*/ 0 h 1595"/>
              <a:gd name="T66" fmla="*/ 840 w 1597"/>
              <a:gd name="T67" fmla="*/ 0 h 1595"/>
              <a:gd name="T68" fmla="*/ 960 w 1597"/>
              <a:gd name="T69" fmla="*/ 16 h 1595"/>
              <a:gd name="T70" fmla="*/ 1074 w 1597"/>
              <a:gd name="T71" fmla="*/ 48 h 1595"/>
              <a:gd name="T72" fmla="*/ 1179 w 1597"/>
              <a:gd name="T73" fmla="*/ 96 h 1595"/>
              <a:gd name="T74" fmla="*/ 1277 w 1597"/>
              <a:gd name="T75" fmla="*/ 158 h 1595"/>
              <a:gd name="T76" fmla="*/ 1363 w 1597"/>
              <a:gd name="T77" fmla="*/ 233 h 1595"/>
              <a:gd name="T78" fmla="*/ 1439 w 1597"/>
              <a:gd name="T79" fmla="*/ 319 h 1595"/>
              <a:gd name="T80" fmla="*/ 1501 w 1597"/>
              <a:gd name="T81" fmla="*/ 417 h 1595"/>
              <a:gd name="T82" fmla="*/ 1549 w 1597"/>
              <a:gd name="T83" fmla="*/ 523 h 1595"/>
              <a:gd name="T84" fmla="*/ 1581 w 1597"/>
              <a:gd name="T85" fmla="*/ 637 h 1595"/>
              <a:gd name="T86" fmla="*/ 1597 w 1597"/>
              <a:gd name="T87" fmla="*/ 75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5">
                <a:moveTo>
                  <a:pt x="1597" y="796"/>
                </a:moveTo>
                <a:lnTo>
                  <a:pt x="1597" y="796"/>
                </a:lnTo>
                <a:lnTo>
                  <a:pt x="1597" y="838"/>
                </a:lnTo>
                <a:lnTo>
                  <a:pt x="1593" y="878"/>
                </a:lnTo>
                <a:lnTo>
                  <a:pt x="1589" y="918"/>
                </a:lnTo>
                <a:lnTo>
                  <a:pt x="1581" y="958"/>
                </a:lnTo>
                <a:lnTo>
                  <a:pt x="1573" y="996"/>
                </a:lnTo>
                <a:lnTo>
                  <a:pt x="1561" y="1034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3"/>
                </a:lnTo>
                <a:lnTo>
                  <a:pt x="1363" y="1361"/>
                </a:lnTo>
                <a:lnTo>
                  <a:pt x="1335" y="1389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59"/>
                </a:lnTo>
                <a:lnTo>
                  <a:pt x="998" y="1571"/>
                </a:lnTo>
                <a:lnTo>
                  <a:pt x="960" y="1579"/>
                </a:lnTo>
                <a:lnTo>
                  <a:pt x="920" y="1587"/>
                </a:lnTo>
                <a:lnTo>
                  <a:pt x="880" y="1591"/>
                </a:lnTo>
                <a:lnTo>
                  <a:pt x="840" y="1595"/>
                </a:lnTo>
                <a:lnTo>
                  <a:pt x="798" y="1595"/>
                </a:lnTo>
                <a:lnTo>
                  <a:pt x="798" y="1595"/>
                </a:lnTo>
                <a:lnTo>
                  <a:pt x="758" y="1595"/>
                </a:lnTo>
                <a:lnTo>
                  <a:pt x="716" y="1591"/>
                </a:lnTo>
                <a:lnTo>
                  <a:pt x="676" y="1587"/>
                </a:lnTo>
                <a:lnTo>
                  <a:pt x="638" y="1579"/>
                </a:lnTo>
                <a:lnTo>
                  <a:pt x="599" y="1571"/>
                </a:lnTo>
                <a:lnTo>
                  <a:pt x="561" y="1559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89"/>
                </a:lnTo>
                <a:lnTo>
                  <a:pt x="233" y="1361"/>
                </a:lnTo>
                <a:lnTo>
                  <a:pt x="207" y="1333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4"/>
                </a:lnTo>
                <a:lnTo>
                  <a:pt x="26" y="996"/>
                </a:lnTo>
                <a:lnTo>
                  <a:pt x="16" y="958"/>
                </a:lnTo>
                <a:lnTo>
                  <a:pt x="10" y="918"/>
                </a:lnTo>
                <a:lnTo>
                  <a:pt x="4" y="878"/>
                </a:lnTo>
                <a:lnTo>
                  <a:pt x="2" y="838"/>
                </a:lnTo>
                <a:lnTo>
                  <a:pt x="0" y="796"/>
                </a:lnTo>
                <a:lnTo>
                  <a:pt x="0" y="796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19"/>
                </a:lnTo>
                <a:lnTo>
                  <a:pt x="183" y="289"/>
                </a:lnTo>
                <a:lnTo>
                  <a:pt x="207" y="261"/>
                </a:lnTo>
                <a:lnTo>
                  <a:pt x="233" y="233"/>
                </a:lnTo>
                <a:lnTo>
                  <a:pt x="261" y="206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4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4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6"/>
                </a:lnTo>
                <a:lnTo>
                  <a:pt x="1363" y="233"/>
                </a:lnTo>
                <a:lnTo>
                  <a:pt x="1389" y="261"/>
                </a:lnTo>
                <a:lnTo>
                  <a:pt x="1415" y="289"/>
                </a:lnTo>
                <a:lnTo>
                  <a:pt x="1439" y="319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6"/>
                </a:lnTo>
                <a:lnTo>
                  <a:pt x="1597" y="79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9312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API 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</a:t>
            </a:r>
            <a:endParaRPr kumimoji="0" lang="en-US" altLang="ko-KR" sz="7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2340000"/>
            <a:ext cx="7005790" cy="8640000"/>
          </a:xfrm>
          <a:prstGeom prst="rect">
            <a:avLst/>
          </a:prstGeom>
        </p:spPr>
      </p:pic>
      <p:pic>
        <p:nvPicPr>
          <p:cNvPr id="1030" name="Picture 6" descr="A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816" y="138107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7" y="3841750"/>
            <a:ext cx="9360000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231437" y="5016500"/>
            <a:ext cx="9360000" cy="5963500"/>
          </a:xfrm>
          <a:prstGeom prst="rect">
            <a:avLst/>
          </a:prstGeom>
          <a:noFill/>
          <a:ln>
            <a:solidFill>
              <a:srgbClr val="2F4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철도산업정보센터 레일포털에서 제공하는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OpenAPI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신청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XML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파일에서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요일코드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역코드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운행시간 확인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포매팅을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사용하여 요일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노선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역코드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전달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beautifulSoup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XML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파일을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파싱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파싱한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데이터는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responseBody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return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함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블록생성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발화로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역이름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입력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50" y="4965097"/>
            <a:ext cx="10363200" cy="61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665</Words>
  <Application>Microsoft Office PowerPoint</Application>
  <PresentationFormat>사용자 지정</PresentationFormat>
  <Paragraphs>142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Sans KR</vt:lpstr>
      <vt:lpstr>Noto Sans KR Black</vt:lpstr>
      <vt:lpstr>맑은 고딕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hs_dg</dc:creator>
  <cp:lastModifiedBy>KB</cp:lastModifiedBy>
  <cp:revision>73</cp:revision>
  <dcterms:created xsi:type="dcterms:W3CDTF">2006-08-16T00:00:00Z</dcterms:created>
  <dcterms:modified xsi:type="dcterms:W3CDTF">2021-11-08T03:49:17Z</dcterms:modified>
</cp:coreProperties>
</file>